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8"/>
  </p:notesMasterIdLst>
  <p:handoutMasterIdLst>
    <p:handoutMasterId r:id="rId29"/>
  </p:handoutMasterIdLst>
  <p:sldIdLst>
    <p:sldId id="319" r:id="rId2"/>
    <p:sldId id="374" r:id="rId3"/>
    <p:sldId id="362" r:id="rId4"/>
    <p:sldId id="363" r:id="rId5"/>
    <p:sldId id="341" r:id="rId6"/>
    <p:sldId id="354" r:id="rId7"/>
    <p:sldId id="360" r:id="rId8"/>
    <p:sldId id="346" r:id="rId9"/>
    <p:sldId id="355" r:id="rId10"/>
    <p:sldId id="350" r:id="rId11"/>
    <p:sldId id="349" r:id="rId12"/>
    <p:sldId id="359" r:id="rId13"/>
    <p:sldId id="373" r:id="rId14"/>
    <p:sldId id="351" r:id="rId15"/>
    <p:sldId id="364" r:id="rId16"/>
    <p:sldId id="356" r:id="rId17"/>
    <p:sldId id="358" r:id="rId18"/>
    <p:sldId id="353" r:id="rId19"/>
    <p:sldId id="365" r:id="rId20"/>
    <p:sldId id="366" r:id="rId21"/>
    <p:sldId id="370" r:id="rId22"/>
    <p:sldId id="371" r:id="rId23"/>
    <p:sldId id="368" r:id="rId24"/>
    <p:sldId id="367" r:id="rId25"/>
    <p:sldId id="369" r:id="rId26"/>
    <p:sldId id="372" r:id="rId27"/>
  </p:sldIdLst>
  <p:sldSz cx="9144000" cy="6858000" type="screen4x3"/>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24" autoAdjust="0"/>
  </p:normalViewPr>
  <p:slideViewPr>
    <p:cSldViewPr>
      <p:cViewPr varScale="1">
        <p:scale>
          <a:sx n="128" d="100"/>
          <a:sy n="128" d="100"/>
        </p:scale>
        <p:origin x="576" y="1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BFDC1A-1C9A-C849-858E-6CFAE51FFCA1}" type="doc">
      <dgm:prSet loTypeId="urn:microsoft.com/office/officeart/2005/8/layout/pyramid1" loCatId="" qsTypeId="urn:microsoft.com/office/officeart/2005/8/quickstyle/simple4" qsCatId="simple" csTypeId="urn:microsoft.com/office/officeart/2005/8/colors/colorful1" csCatId="colorful" phldr="1"/>
      <dgm:spPr/>
    </dgm:pt>
    <dgm:pt modelId="{11FEC13F-2563-024A-9DDC-60487CE74069}">
      <dgm:prSet phldrT="[Text]"/>
      <dgm:spPr/>
      <dgm:t>
        <a:bodyPr/>
        <a:lstStyle/>
        <a:p>
          <a:r>
            <a:rPr lang="en-US" dirty="0">
              <a:solidFill>
                <a:schemeClr val="bg1"/>
              </a:solidFill>
            </a:rPr>
            <a:t>provider practices</a:t>
          </a:r>
        </a:p>
      </dgm:t>
    </dgm:pt>
    <dgm:pt modelId="{89EF4497-5A78-ED40-9DC0-BE3A23BDDD13}" type="parTrans" cxnId="{A93D198C-5E0E-3A46-865A-757C6E6703ED}">
      <dgm:prSet/>
      <dgm:spPr/>
      <dgm:t>
        <a:bodyPr/>
        <a:lstStyle/>
        <a:p>
          <a:endParaRPr lang="en-US"/>
        </a:p>
      </dgm:t>
    </dgm:pt>
    <dgm:pt modelId="{28C052FA-1D05-384E-9521-69380651FC82}" type="sibTrans" cxnId="{A93D198C-5E0E-3A46-865A-757C6E6703ED}">
      <dgm:prSet/>
      <dgm:spPr/>
      <dgm:t>
        <a:bodyPr/>
        <a:lstStyle/>
        <a:p>
          <a:endParaRPr lang="en-US"/>
        </a:p>
      </dgm:t>
    </dgm:pt>
    <dgm:pt modelId="{7D364478-0200-5943-BB7D-9D57C0661363}">
      <dgm:prSet phldrT="[Text]"/>
      <dgm:spPr/>
      <dgm:t>
        <a:bodyPr/>
        <a:lstStyle/>
        <a:p>
          <a:r>
            <a:rPr lang="en-US" dirty="0">
              <a:solidFill>
                <a:schemeClr val="bg1"/>
              </a:solidFill>
            </a:rPr>
            <a:t>regulatory and payer decisions</a:t>
          </a:r>
        </a:p>
      </dgm:t>
    </dgm:pt>
    <dgm:pt modelId="{6C5C4282-BB39-7A48-AC43-DEEA9D914598}" type="parTrans" cxnId="{2FFB844D-AA6A-FB4E-AE08-9FE86F637CE9}">
      <dgm:prSet/>
      <dgm:spPr/>
      <dgm:t>
        <a:bodyPr/>
        <a:lstStyle/>
        <a:p>
          <a:endParaRPr lang="en-US"/>
        </a:p>
      </dgm:t>
    </dgm:pt>
    <dgm:pt modelId="{81A39822-F55F-4743-B07A-08F16312301F}" type="sibTrans" cxnId="{2FFB844D-AA6A-FB4E-AE08-9FE86F637CE9}">
      <dgm:prSet/>
      <dgm:spPr/>
      <dgm:t>
        <a:bodyPr/>
        <a:lstStyle/>
        <a:p>
          <a:endParaRPr lang="en-US"/>
        </a:p>
      </dgm:t>
    </dgm:pt>
    <dgm:pt modelId="{63B393AE-B357-6749-9D97-7A4F63C164DF}">
      <dgm:prSet phldrT="[Text]"/>
      <dgm:spPr/>
      <dgm:t>
        <a:bodyPr/>
        <a:lstStyle/>
        <a:p>
          <a:r>
            <a:rPr lang="en-US" dirty="0">
              <a:solidFill>
                <a:schemeClr val="bg1"/>
              </a:solidFill>
            </a:rPr>
            <a:t>evidence base</a:t>
          </a:r>
        </a:p>
      </dgm:t>
    </dgm:pt>
    <dgm:pt modelId="{02B8BFDC-B472-A24A-9959-10D03D7825F7}" type="parTrans" cxnId="{A6FFB0CA-AB74-EE41-9459-FE1BE40F6AD6}">
      <dgm:prSet/>
      <dgm:spPr/>
      <dgm:t>
        <a:bodyPr/>
        <a:lstStyle/>
        <a:p>
          <a:endParaRPr lang="en-US"/>
        </a:p>
      </dgm:t>
    </dgm:pt>
    <dgm:pt modelId="{049B731D-5A55-FA42-9FB3-E859D418D606}" type="sibTrans" cxnId="{A6FFB0CA-AB74-EE41-9459-FE1BE40F6AD6}">
      <dgm:prSet/>
      <dgm:spPr/>
      <dgm:t>
        <a:bodyPr/>
        <a:lstStyle/>
        <a:p>
          <a:endParaRPr lang="en-US"/>
        </a:p>
      </dgm:t>
    </dgm:pt>
    <dgm:pt modelId="{BC3F41A0-0308-054A-BB8F-5B4A03E5D45F}">
      <dgm:prSet phldrT="[Text]" custT="1"/>
      <dgm:spPr/>
      <dgm:t>
        <a:bodyPr/>
        <a:lstStyle/>
        <a:p>
          <a:endParaRPr lang="en-US" sz="1400" b="1" dirty="0" smtClean="0">
            <a:solidFill>
              <a:srgbClr val="000000"/>
            </a:solidFill>
          </a:endParaRPr>
        </a:p>
        <a:p>
          <a:r>
            <a:rPr lang="en-US" sz="1400" b="1" dirty="0" smtClean="0">
              <a:solidFill>
                <a:srgbClr val="000000"/>
              </a:solidFill>
            </a:rPr>
            <a:t>client </a:t>
          </a:r>
          <a:endParaRPr lang="en-US" sz="1400" b="1" dirty="0">
            <a:solidFill>
              <a:srgbClr val="000000"/>
            </a:solidFill>
          </a:endParaRPr>
        </a:p>
        <a:p>
          <a:r>
            <a:rPr lang="en-US" sz="1400" b="1" dirty="0">
              <a:solidFill>
                <a:srgbClr val="000000"/>
              </a:solidFill>
            </a:rPr>
            <a:t>uptake</a:t>
          </a:r>
        </a:p>
      </dgm:t>
    </dgm:pt>
    <dgm:pt modelId="{4BD765AC-EA11-E14F-BD2A-2620A439E6D6}" type="parTrans" cxnId="{7112D648-0344-7145-A495-14E61101C969}">
      <dgm:prSet/>
      <dgm:spPr/>
      <dgm:t>
        <a:bodyPr/>
        <a:lstStyle/>
        <a:p>
          <a:endParaRPr lang="en-US"/>
        </a:p>
      </dgm:t>
    </dgm:pt>
    <dgm:pt modelId="{CA82EF59-32BB-A148-A2BD-668FB0B557DF}" type="sibTrans" cxnId="{7112D648-0344-7145-A495-14E61101C969}">
      <dgm:prSet/>
      <dgm:spPr/>
      <dgm:t>
        <a:bodyPr/>
        <a:lstStyle/>
        <a:p>
          <a:endParaRPr lang="en-US"/>
        </a:p>
      </dgm:t>
    </dgm:pt>
    <dgm:pt modelId="{4ACB01FF-57EA-DC45-8704-7CF926A87C08}" type="pres">
      <dgm:prSet presAssocID="{EFBFDC1A-1C9A-C849-858E-6CFAE51FFCA1}" presName="Name0" presStyleCnt="0">
        <dgm:presLayoutVars>
          <dgm:dir/>
          <dgm:animLvl val="lvl"/>
          <dgm:resizeHandles val="exact"/>
        </dgm:presLayoutVars>
      </dgm:prSet>
      <dgm:spPr/>
    </dgm:pt>
    <dgm:pt modelId="{EF609788-C9A8-B642-A092-4D797675B24E}" type="pres">
      <dgm:prSet presAssocID="{BC3F41A0-0308-054A-BB8F-5B4A03E5D45F}" presName="Name8" presStyleCnt="0"/>
      <dgm:spPr/>
    </dgm:pt>
    <dgm:pt modelId="{78B96C8C-43E5-8F45-903A-8B0E47108E0D}" type="pres">
      <dgm:prSet presAssocID="{BC3F41A0-0308-054A-BB8F-5B4A03E5D45F}" presName="level" presStyleLbl="node1" presStyleIdx="0" presStyleCnt="4">
        <dgm:presLayoutVars>
          <dgm:chMax val="1"/>
          <dgm:bulletEnabled val="1"/>
        </dgm:presLayoutVars>
      </dgm:prSet>
      <dgm:spPr/>
      <dgm:t>
        <a:bodyPr/>
        <a:lstStyle/>
        <a:p>
          <a:endParaRPr lang="en-US"/>
        </a:p>
      </dgm:t>
    </dgm:pt>
    <dgm:pt modelId="{25328A0F-B7E7-D44E-B9A9-B7213B74628B}" type="pres">
      <dgm:prSet presAssocID="{BC3F41A0-0308-054A-BB8F-5B4A03E5D45F}" presName="levelTx" presStyleLbl="revTx" presStyleIdx="0" presStyleCnt="0">
        <dgm:presLayoutVars>
          <dgm:chMax val="1"/>
          <dgm:bulletEnabled val="1"/>
        </dgm:presLayoutVars>
      </dgm:prSet>
      <dgm:spPr/>
      <dgm:t>
        <a:bodyPr/>
        <a:lstStyle/>
        <a:p>
          <a:endParaRPr lang="en-US"/>
        </a:p>
      </dgm:t>
    </dgm:pt>
    <dgm:pt modelId="{2B6793B1-6A40-2F4F-BEE7-15478801FE76}" type="pres">
      <dgm:prSet presAssocID="{11FEC13F-2563-024A-9DDC-60487CE74069}" presName="Name8" presStyleCnt="0"/>
      <dgm:spPr/>
    </dgm:pt>
    <dgm:pt modelId="{E5A96621-2893-4A41-B94F-23682544E984}" type="pres">
      <dgm:prSet presAssocID="{11FEC13F-2563-024A-9DDC-60487CE74069}" presName="level" presStyleLbl="node1" presStyleIdx="1" presStyleCnt="4">
        <dgm:presLayoutVars>
          <dgm:chMax val="1"/>
          <dgm:bulletEnabled val="1"/>
        </dgm:presLayoutVars>
      </dgm:prSet>
      <dgm:spPr/>
      <dgm:t>
        <a:bodyPr/>
        <a:lstStyle/>
        <a:p>
          <a:endParaRPr lang="en-US"/>
        </a:p>
      </dgm:t>
    </dgm:pt>
    <dgm:pt modelId="{BA83E8F4-FE1B-FB4D-BAD0-5DA87822DEB8}" type="pres">
      <dgm:prSet presAssocID="{11FEC13F-2563-024A-9DDC-60487CE74069}" presName="levelTx" presStyleLbl="revTx" presStyleIdx="0" presStyleCnt="0">
        <dgm:presLayoutVars>
          <dgm:chMax val="1"/>
          <dgm:bulletEnabled val="1"/>
        </dgm:presLayoutVars>
      </dgm:prSet>
      <dgm:spPr/>
      <dgm:t>
        <a:bodyPr/>
        <a:lstStyle/>
        <a:p>
          <a:endParaRPr lang="en-US"/>
        </a:p>
      </dgm:t>
    </dgm:pt>
    <dgm:pt modelId="{B074BDDB-7A50-724C-A0C8-AD60B79DB9F2}" type="pres">
      <dgm:prSet presAssocID="{7D364478-0200-5943-BB7D-9D57C0661363}" presName="Name8" presStyleCnt="0"/>
      <dgm:spPr/>
    </dgm:pt>
    <dgm:pt modelId="{7FC7722A-2D8A-9A46-8F54-DF1DB82D43FE}" type="pres">
      <dgm:prSet presAssocID="{7D364478-0200-5943-BB7D-9D57C0661363}" presName="level" presStyleLbl="node1" presStyleIdx="2" presStyleCnt="4">
        <dgm:presLayoutVars>
          <dgm:chMax val="1"/>
          <dgm:bulletEnabled val="1"/>
        </dgm:presLayoutVars>
      </dgm:prSet>
      <dgm:spPr/>
      <dgm:t>
        <a:bodyPr/>
        <a:lstStyle/>
        <a:p>
          <a:endParaRPr lang="en-US"/>
        </a:p>
      </dgm:t>
    </dgm:pt>
    <dgm:pt modelId="{5C2E7EAF-7AA1-A544-9D1E-1DCF3AF90A2F}" type="pres">
      <dgm:prSet presAssocID="{7D364478-0200-5943-BB7D-9D57C0661363}" presName="levelTx" presStyleLbl="revTx" presStyleIdx="0" presStyleCnt="0">
        <dgm:presLayoutVars>
          <dgm:chMax val="1"/>
          <dgm:bulletEnabled val="1"/>
        </dgm:presLayoutVars>
      </dgm:prSet>
      <dgm:spPr/>
      <dgm:t>
        <a:bodyPr/>
        <a:lstStyle/>
        <a:p>
          <a:endParaRPr lang="en-US"/>
        </a:p>
      </dgm:t>
    </dgm:pt>
    <dgm:pt modelId="{DD48AE36-4900-724A-AFC2-AE4AC023301F}" type="pres">
      <dgm:prSet presAssocID="{63B393AE-B357-6749-9D97-7A4F63C164DF}" presName="Name8" presStyleCnt="0"/>
      <dgm:spPr/>
    </dgm:pt>
    <dgm:pt modelId="{ABAEA705-D564-8C48-93BF-04D8AFBDF09C}" type="pres">
      <dgm:prSet presAssocID="{63B393AE-B357-6749-9D97-7A4F63C164DF}" presName="level" presStyleLbl="node1" presStyleIdx="3" presStyleCnt="4">
        <dgm:presLayoutVars>
          <dgm:chMax val="1"/>
          <dgm:bulletEnabled val="1"/>
        </dgm:presLayoutVars>
      </dgm:prSet>
      <dgm:spPr/>
      <dgm:t>
        <a:bodyPr/>
        <a:lstStyle/>
        <a:p>
          <a:endParaRPr lang="en-US"/>
        </a:p>
      </dgm:t>
    </dgm:pt>
    <dgm:pt modelId="{ACAD2202-3B20-374A-A779-43F66E624CAE}" type="pres">
      <dgm:prSet presAssocID="{63B393AE-B357-6749-9D97-7A4F63C164DF}" presName="levelTx" presStyleLbl="revTx" presStyleIdx="0" presStyleCnt="0">
        <dgm:presLayoutVars>
          <dgm:chMax val="1"/>
          <dgm:bulletEnabled val="1"/>
        </dgm:presLayoutVars>
      </dgm:prSet>
      <dgm:spPr/>
      <dgm:t>
        <a:bodyPr/>
        <a:lstStyle/>
        <a:p>
          <a:endParaRPr lang="en-US"/>
        </a:p>
      </dgm:t>
    </dgm:pt>
  </dgm:ptLst>
  <dgm:cxnLst>
    <dgm:cxn modelId="{A2A9E48B-417F-8F4B-8D36-26DE4BA18258}" type="presOf" srcId="{BC3F41A0-0308-054A-BB8F-5B4A03E5D45F}" destId="{25328A0F-B7E7-D44E-B9A9-B7213B74628B}" srcOrd="1" destOrd="0" presId="urn:microsoft.com/office/officeart/2005/8/layout/pyramid1"/>
    <dgm:cxn modelId="{2FFB844D-AA6A-FB4E-AE08-9FE86F637CE9}" srcId="{EFBFDC1A-1C9A-C849-858E-6CFAE51FFCA1}" destId="{7D364478-0200-5943-BB7D-9D57C0661363}" srcOrd="2" destOrd="0" parTransId="{6C5C4282-BB39-7A48-AC43-DEEA9D914598}" sibTransId="{81A39822-F55F-4743-B07A-08F16312301F}"/>
    <dgm:cxn modelId="{86648485-982D-D94A-BE87-4B3E7394C887}" type="presOf" srcId="{11FEC13F-2563-024A-9DDC-60487CE74069}" destId="{E5A96621-2893-4A41-B94F-23682544E984}" srcOrd="0" destOrd="0" presId="urn:microsoft.com/office/officeart/2005/8/layout/pyramid1"/>
    <dgm:cxn modelId="{8F5B56C0-4503-C64A-A5D9-EC50D40820E4}" type="presOf" srcId="{7D364478-0200-5943-BB7D-9D57C0661363}" destId="{7FC7722A-2D8A-9A46-8F54-DF1DB82D43FE}" srcOrd="0" destOrd="0" presId="urn:microsoft.com/office/officeart/2005/8/layout/pyramid1"/>
    <dgm:cxn modelId="{A93D198C-5E0E-3A46-865A-757C6E6703ED}" srcId="{EFBFDC1A-1C9A-C849-858E-6CFAE51FFCA1}" destId="{11FEC13F-2563-024A-9DDC-60487CE74069}" srcOrd="1" destOrd="0" parTransId="{89EF4497-5A78-ED40-9DC0-BE3A23BDDD13}" sibTransId="{28C052FA-1D05-384E-9521-69380651FC82}"/>
    <dgm:cxn modelId="{A6FFB0CA-AB74-EE41-9459-FE1BE40F6AD6}" srcId="{EFBFDC1A-1C9A-C849-858E-6CFAE51FFCA1}" destId="{63B393AE-B357-6749-9D97-7A4F63C164DF}" srcOrd="3" destOrd="0" parTransId="{02B8BFDC-B472-A24A-9959-10D03D7825F7}" sibTransId="{049B731D-5A55-FA42-9FB3-E859D418D606}"/>
    <dgm:cxn modelId="{7112D648-0344-7145-A495-14E61101C969}" srcId="{EFBFDC1A-1C9A-C849-858E-6CFAE51FFCA1}" destId="{BC3F41A0-0308-054A-BB8F-5B4A03E5D45F}" srcOrd="0" destOrd="0" parTransId="{4BD765AC-EA11-E14F-BD2A-2620A439E6D6}" sibTransId="{CA82EF59-32BB-A148-A2BD-668FB0B557DF}"/>
    <dgm:cxn modelId="{DD5674B3-D1DA-0D45-8423-110AA15F67CB}" type="presOf" srcId="{7D364478-0200-5943-BB7D-9D57C0661363}" destId="{5C2E7EAF-7AA1-A544-9D1E-1DCF3AF90A2F}" srcOrd="1" destOrd="0" presId="urn:microsoft.com/office/officeart/2005/8/layout/pyramid1"/>
    <dgm:cxn modelId="{4FC6B943-4526-564C-B4DA-02809B57F7D4}" type="presOf" srcId="{63B393AE-B357-6749-9D97-7A4F63C164DF}" destId="{ACAD2202-3B20-374A-A779-43F66E624CAE}" srcOrd="1" destOrd="0" presId="urn:microsoft.com/office/officeart/2005/8/layout/pyramid1"/>
    <dgm:cxn modelId="{C0B30A35-82AF-D84B-B330-0DE4797F8C43}" type="presOf" srcId="{63B393AE-B357-6749-9D97-7A4F63C164DF}" destId="{ABAEA705-D564-8C48-93BF-04D8AFBDF09C}" srcOrd="0" destOrd="0" presId="urn:microsoft.com/office/officeart/2005/8/layout/pyramid1"/>
    <dgm:cxn modelId="{4650810D-89BA-E349-942C-055CF7F77B0A}" type="presOf" srcId="{EFBFDC1A-1C9A-C849-858E-6CFAE51FFCA1}" destId="{4ACB01FF-57EA-DC45-8704-7CF926A87C08}" srcOrd="0" destOrd="0" presId="urn:microsoft.com/office/officeart/2005/8/layout/pyramid1"/>
    <dgm:cxn modelId="{1D4C7DFD-E204-7F49-A25E-C29772A10475}" type="presOf" srcId="{BC3F41A0-0308-054A-BB8F-5B4A03E5D45F}" destId="{78B96C8C-43E5-8F45-903A-8B0E47108E0D}" srcOrd="0" destOrd="0" presId="urn:microsoft.com/office/officeart/2005/8/layout/pyramid1"/>
    <dgm:cxn modelId="{A5CA3B3E-87AC-8E4C-AA03-E952430B0FD7}" type="presOf" srcId="{11FEC13F-2563-024A-9DDC-60487CE74069}" destId="{BA83E8F4-FE1B-FB4D-BAD0-5DA87822DEB8}" srcOrd="1" destOrd="0" presId="urn:microsoft.com/office/officeart/2005/8/layout/pyramid1"/>
    <dgm:cxn modelId="{A166D820-1605-9D43-99F4-13A68BF8A286}" type="presParOf" srcId="{4ACB01FF-57EA-DC45-8704-7CF926A87C08}" destId="{EF609788-C9A8-B642-A092-4D797675B24E}" srcOrd="0" destOrd="0" presId="urn:microsoft.com/office/officeart/2005/8/layout/pyramid1"/>
    <dgm:cxn modelId="{C57DF5E5-7C05-3D41-8980-469115C257D8}" type="presParOf" srcId="{EF609788-C9A8-B642-A092-4D797675B24E}" destId="{78B96C8C-43E5-8F45-903A-8B0E47108E0D}" srcOrd="0" destOrd="0" presId="urn:microsoft.com/office/officeart/2005/8/layout/pyramid1"/>
    <dgm:cxn modelId="{6352F439-AA22-C64C-8FBA-614C2C93EA13}" type="presParOf" srcId="{EF609788-C9A8-B642-A092-4D797675B24E}" destId="{25328A0F-B7E7-D44E-B9A9-B7213B74628B}" srcOrd="1" destOrd="0" presId="urn:microsoft.com/office/officeart/2005/8/layout/pyramid1"/>
    <dgm:cxn modelId="{8A75A72E-114E-BF46-A6C0-B342077E0144}" type="presParOf" srcId="{4ACB01FF-57EA-DC45-8704-7CF926A87C08}" destId="{2B6793B1-6A40-2F4F-BEE7-15478801FE76}" srcOrd="1" destOrd="0" presId="urn:microsoft.com/office/officeart/2005/8/layout/pyramid1"/>
    <dgm:cxn modelId="{BF04B61E-152C-4E47-895D-428D3B9873AF}" type="presParOf" srcId="{2B6793B1-6A40-2F4F-BEE7-15478801FE76}" destId="{E5A96621-2893-4A41-B94F-23682544E984}" srcOrd="0" destOrd="0" presId="urn:microsoft.com/office/officeart/2005/8/layout/pyramid1"/>
    <dgm:cxn modelId="{45D64DEF-CE57-F444-9F22-A57AC894F79D}" type="presParOf" srcId="{2B6793B1-6A40-2F4F-BEE7-15478801FE76}" destId="{BA83E8F4-FE1B-FB4D-BAD0-5DA87822DEB8}" srcOrd="1" destOrd="0" presId="urn:microsoft.com/office/officeart/2005/8/layout/pyramid1"/>
    <dgm:cxn modelId="{247AB6BE-16A1-0349-8B26-6149453EAE08}" type="presParOf" srcId="{4ACB01FF-57EA-DC45-8704-7CF926A87C08}" destId="{B074BDDB-7A50-724C-A0C8-AD60B79DB9F2}" srcOrd="2" destOrd="0" presId="urn:microsoft.com/office/officeart/2005/8/layout/pyramid1"/>
    <dgm:cxn modelId="{E1628258-2848-A744-AA9C-7906DAECC02E}" type="presParOf" srcId="{B074BDDB-7A50-724C-A0C8-AD60B79DB9F2}" destId="{7FC7722A-2D8A-9A46-8F54-DF1DB82D43FE}" srcOrd="0" destOrd="0" presId="urn:microsoft.com/office/officeart/2005/8/layout/pyramid1"/>
    <dgm:cxn modelId="{32C11195-4007-AA4B-8A32-16EA0F5C9EE2}" type="presParOf" srcId="{B074BDDB-7A50-724C-A0C8-AD60B79DB9F2}" destId="{5C2E7EAF-7AA1-A544-9D1E-1DCF3AF90A2F}" srcOrd="1" destOrd="0" presId="urn:microsoft.com/office/officeart/2005/8/layout/pyramid1"/>
    <dgm:cxn modelId="{9EBF0DA5-6A47-544E-BB81-39A69B1027EB}" type="presParOf" srcId="{4ACB01FF-57EA-DC45-8704-7CF926A87C08}" destId="{DD48AE36-4900-724A-AFC2-AE4AC023301F}" srcOrd="3" destOrd="0" presId="urn:microsoft.com/office/officeart/2005/8/layout/pyramid1"/>
    <dgm:cxn modelId="{10D353EE-AA33-A841-B33F-D96A4B0F9632}" type="presParOf" srcId="{DD48AE36-4900-724A-AFC2-AE4AC023301F}" destId="{ABAEA705-D564-8C48-93BF-04D8AFBDF09C}" srcOrd="0" destOrd="0" presId="urn:microsoft.com/office/officeart/2005/8/layout/pyramid1"/>
    <dgm:cxn modelId="{030F9685-C25F-3440-AFA0-B78926C196AA}" type="presParOf" srcId="{DD48AE36-4900-724A-AFC2-AE4AC023301F}" destId="{ACAD2202-3B20-374A-A779-43F66E624CAE}"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B96C8C-43E5-8F45-903A-8B0E47108E0D}">
      <dsp:nvSpPr>
        <dsp:cNvPr id="0" name=""/>
        <dsp:cNvSpPr/>
      </dsp:nvSpPr>
      <dsp:spPr>
        <a:xfrm>
          <a:off x="2057400" y="0"/>
          <a:ext cx="1371600" cy="800100"/>
        </a:xfrm>
        <a:prstGeom prst="trapezoid">
          <a:avLst>
            <a:gd name="adj" fmla="val 85714"/>
          </a:avLst>
        </a:prstGeom>
        <a:gradFill rotWithShape="0">
          <a:gsLst>
            <a:gs pos="0">
              <a:schemeClr val="accent2">
                <a:hueOff val="0"/>
                <a:satOff val="0"/>
                <a:lumOff val="0"/>
                <a:alphaOff val="0"/>
                <a:tint val="75000"/>
                <a:shade val="85000"/>
                <a:satMod val="230000"/>
              </a:schemeClr>
            </a:gs>
            <a:gs pos="25000">
              <a:schemeClr val="accent2">
                <a:hueOff val="0"/>
                <a:satOff val="0"/>
                <a:lumOff val="0"/>
                <a:alphaOff val="0"/>
                <a:tint val="90000"/>
                <a:shade val="70000"/>
                <a:satMod val="220000"/>
              </a:schemeClr>
            </a:gs>
            <a:gs pos="50000">
              <a:schemeClr val="accent2">
                <a:hueOff val="0"/>
                <a:satOff val="0"/>
                <a:lumOff val="0"/>
                <a:alphaOff val="0"/>
                <a:tint val="90000"/>
                <a:shade val="58000"/>
                <a:satMod val="225000"/>
              </a:schemeClr>
            </a:gs>
            <a:gs pos="65000">
              <a:schemeClr val="accent2">
                <a:hueOff val="0"/>
                <a:satOff val="0"/>
                <a:lumOff val="0"/>
                <a:alphaOff val="0"/>
                <a:tint val="90000"/>
                <a:shade val="58000"/>
                <a:satMod val="225000"/>
              </a:schemeClr>
            </a:gs>
            <a:gs pos="80000">
              <a:schemeClr val="accent2">
                <a:hueOff val="0"/>
                <a:satOff val="0"/>
                <a:lumOff val="0"/>
                <a:alphaOff val="0"/>
                <a:tint val="90000"/>
                <a:shade val="69000"/>
                <a:satMod val="220000"/>
              </a:schemeClr>
            </a:gs>
            <a:gs pos="100000">
              <a:schemeClr val="accent2">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n-US" sz="1400" b="1" kern="1200" dirty="0" smtClean="0">
            <a:solidFill>
              <a:srgbClr val="000000"/>
            </a:solidFill>
          </a:endParaRPr>
        </a:p>
        <a:p>
          <a:pPr lvl="0" algn="ctr" defTabSz="622300">
            <a:lnSpc>
              <a:spcPct val="90000"/>
            </a:lnSpc>
            <a:spcBef>
              <a:spcPct val="0"/>
            </a:spcBef>
            <a:spcAft>
              <a:spcPct val="35000"/>
            </a:spcAft>
          </a:pPr>
          <a:r>
            <a:rPr lang="en-US" sz="1400" b="1" kern="1200" dirty="0" smtClean="0">
              <a:solidFill>
                <a:srgbClr val="000000"/>
              </a:solidFill>
            </a:rPr>
            <a:t>client </a:t>
          </a:r>
          <a:endParaRPr lang="en-US" sz="1400" b="1" kern="1200" dirty="0">
            <a:solidFill>
              <a:srgbClr val="000000"/>
            </a:solidFill>
          </a:endParaRPr>
        </a:p>
        <a:p>
          <a:pPr lvl="0" algn="ctr" defTabSz="622300">
            <a:lnSpc>
              <a:spcPct val="90000"/>
            </a:lnSpc>
            <a:spcBef>
              <a:spcPct val="0"/>
            </a:spcBef>
            <a:spcAft>
              <a:spcPct val="35000"/>
            </a:spcAft>
          </a:pPr>
          <a:r>
            <a:rPr lang="en-US" sz="1400" b="1" kern="1200" dirty="0">
              <a:solidFill>
                <a:srgbClr val="000000"/>
              </a:solidFill>
            </a:rPr>
            <a:t>uptake</a:t>
          </a:r>
        </a:p>
      </dsp:txBody>
      <dsp:txXfrm>
        <a:off x="2057400" y="0"/>
        <a:ext cx="1371600" cy="800100"/>
      </dsp:txXfrm>
    </dsp:sp>
    <dsp:sp modelId="{E5A96621-2893-4A41-B94F-23682544E984}">
      <dsp:nvSpPr>
        <dsp:cNvPr id="0" name=""/>
        <dsp:cNvSpPr/>
      </dsp:nvSpPr>
      <dsp:spPr>
        <a:xfrm>
          <a:off x="1371600" y="800100"/>
          <a:ext cx="2743200" cy="800100"/>
        </a:xfrm>
        <a:prstGeom prst="trapezoid">
          <a:avLst>
            <a:gd name="adj" fmla="val 85714"/>
          </a:avLst>
        </a:prstGeom>
        <a:gradFill rotWithShape="0">
          <a:gsLst>
            <a:gs pos="0">
              <a:schemeClr val="accent3">
                <a:hueOff val="0"/>
                <a:satOff val="0"/>
                <a:lumOff val="0"/>
                <a:alphaOff val="0"/>
                <a:tint val="75000"/>
                <a:shade val="85000"/>
                <a:satMod val="230000"/>
              </a:schemeClr>
            </a:gs>
            <a:gs pos="25000">
              <a:schemeClr val="accent3">
                <a:hueOff val="0"/>
                <a:satOff val="0"/>
                <a:lumOff val="0"/>
                <a:alphaOff val="0"/>
                <a:tint val="90000"/>
                <a:shade val="70000"/>
                <a:satMod val="220000"/>
              </a:schemeClr>
            </a:gs>
            <a:gs pos="50000">
              <a:schemeClr val="accent3">
                <a:hueOff val="0"/>
                <a:satOff val="0"/>
                <a:lumOff val="0"/>
                <a:alphaOff val="0"/>
                <a:tint val="90000"/>
                <a:shade val="58000"/>
                <a:satMod val="225000"/>
              </a:schemeClr>
            </a:gs>
            <a:gs pos="65000">
              <a:schemeClr val="accent3">
                <a:hueOff val="0"/>
                <a:satOff val="0"/>
                <a:lumOff val="0"/>
                <a:alphaOff val="0"/>
                <a:tint val="90000"/>
                <a:shade val="58000"/>
                <a:satMod val="225000"/>
              </a:schemeClr>
            </a:gs>
            <a:gs pos="80000">
              <a:schemeClr val="accent3">
                <a:hueOff val="0"/>
                <a:satOff val="0"/>
                <a:lumOff val="0"/>
                <a:alphaOff val="0"/>
                <a:tint val="90000"/>
                <a:shade val="69000"/>
                <a:satMod val="220000"/>
              </a:schemeClr>
            </a:gs>
            <a:gs pos="100000">
              <a:schemeClr val="accent3">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a:solidFill>
                <a:schemeClr val="bg1"/>
              </a:solidFill>
            </a:rPr>
            <a:t>provider practices</a:t>
          </a:r>
        </a:p>
      </dsp:txBody>
      <dsp:txXfrm>
        <a:off x="1851660" y="800100"/>
        <a:ext cx="1783080" cy="800100"/>
      </dsp:txXfrm>
    </dsp:sp>
    <dsp:sp modelId="{7FC7722A-2D8A-9A46-8F54-DF1DB82D43FE}">
      <dsp:nvSpPr>
        <dsp:cNvPr id="0" name=""/>
        <dsp:cNvSpPr/>
      </dsp:nvSpPr>
      <dsp:spPr>
        <a:xfrm>
          <a:off x="685799" y="1600200"/>
          <a:ext cx="4114800" cy="800100"/>
        </a:xfrm>
        <a:prstGeom prst="trapezoid">
          <a:avLst>
            <a:gd name="adj" fmla="val 85714"/>
          </a:avLst>
        </a:prstGeom>
        <a:gradFill rotWithShape="0">
          <a:gsLst>
            <a:gs pos="0">
              <a:schemeClr val="accent4">
                <a:hueOff val="0"/>
                <a:satOff val="0"/>
                <a:lumOff val="0"/>
                <a:alphaOff val="0"/>
                <a:tint val="75000"/>
                <a:shade val="85000"/>
                <a:satMod val="230000"/>
              </a:schemeClr>
            </a:gs>
            <a:gs pos="25000">
              <a:schemeClr val="accent4">
                <a:hueOff val="0"/>
                <a:satOff val="0"/>
                <a:lumOff val="0"/>
                <a:alphaOff val="0"/>
                <a:tint val="90000"/>
                <a:shade val="70000"/>
                <a:satMod val="220000"/>
              </a:schemeClr>
            </a:gs>
            <a:gs pos="50000">
              <a:schemeClr val="accent4">
                <a:hueOff val="0"/>
                <a:satOff val="0"/>
                <a:lumOff val="0"/>
                <a:alphaOff val="0"/>
                <a:tint val="90000"/>
                <a:shade val="58000"/>
                <a:satMod val="225000"/>
              </a:schemeClr>
            </a:gs>
            <a:gs pos="65000">
              <a:schemeClr val="accent4">
                <a:hueOff val="0"/>
                <a:satOff val="0"/>
                <a:lumOff val="0"/>
                <a:alphaOff val="0"/>
                <a:tint val="90000"/>
                <a:shade val="58000"/>
                <a:satMod val="225000"/>
              </a:schemeClr>
            </a:gs>
            <a:gs pos="80000">
              <a:schemeClr val="accent4">
                <a:hueOff val="0"/>
                <a:satOff val="0"/>
                <a:lumOff val="0"/>
                <a:alphaOff val="0"/>
                <a:tint val="90000"/>
                <a:shade val="69000"/>
                <a:satMod val="220000"/>
              </a:schemeClr>
            </a:gs>
            <a:gs pos="100000">
              <a:schemeClr val="accent4">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a:solidFill>
                <a:schemeClr val="bg1"/>
              </a:solidFill>
            </a:rPr>
            <a:t>regulatory and payer decisions</a:t>
          </a:r>
        </a:p>
      </dsp:txBody>
      <dsp:txXfrm>
        <a:off x="1405889" y="1600200"/>
        <a:ext cx="2674620" cy="800100"/>
      </dsp:txXfrm>
    </dsp:sp>
    <dsp:sp modelId="{ABAEA705-D564-8C48-93BF-04D8AFBDF09C}">
      <dsp:nvSpPr>
        <dsp:cNvPr id="0" name=""/>
        <dsp:cNvSpPr/>
      </dsp:nvSpPr>
      <dsp:spPr>
        <a:xfrm>
          <a:off x="0" y="2400300"/>
          <a:ext cx="5486400" cy="800100"/>
        </a:xfrm>
        <a:prstGeom prst="trapezoid">
          <a:avLst>
            <a:gd name="adj" fmla="val 85714"/>
          </a:avLst>
        </a:prstGeom>
        <a:gradFill rotWithShape="0">
          <a:gsLst>
            <a:gs pos="0">
              <a:schemeClr val="accent5">
                <a:hueOff val="0"/>
                <a:satOff val="0"/>
                <a:lumOff val="0"/>
                <a:alphaOff val="0"/>
                <a:tint val="75000"/>
                <a:shade val="85000"/>
                <a:satMod val="230000"/>
              </a:schemeClr>
            </a:gs>
            <a:gs pos="25000">
              <a:schemeClr val="accent5">
                <a:hueOff val="0"/>
                <a:satOff val="0"/>
                <a:lumOff val="0"/>
                <a:alphaOff val="0"/>
                <a:tint val="90000"/>
                <a:shade val="70000"/>
                <a:satMod val="220000"/>
              </a:schemeClr>
            </a:gs>
            <a:gs pos="50000">
              <a:schemeClr val="accent5">
                <a:hueOff val="0"/>
                <a:satOff val="0"/>
                <a:lumOff val="0"/>
                <a:alphaOff val="0"/>
                <a:tint val="90000"/>
                <a:shade val="58000"/>
                <a:satMod val="225000"/>
              </a:schemeClr>
            </a:gs>
            <a:gs pos="65000">
              <a:schemeClr val="accent5">
                <a:hueOff val="0"/>
                <a:satOff val="0"/>
                <a:lumOff val="0"/>
                <a:alphaOff val="0"/>
                <a:tint val="90000"/>
                <a:shade val="58000"/>
                <a:satMod val="225000"/>
              </a:schemeClr>
            </a:gs>
            <a:gs pos="80000">
              <a:schemeClr val="accent5">
                <a:hueOff val="0"/>
                <a:satOff val="0"/>
                <a:lumOff val="0"/>
                <a:alphaOff val="0"/>
                <a:tint val="90000"/>
                <a:shade val="69000"/>
                <a:satMod val="220000"/>
              </a:schemeClr>
            </a:gs>
            <a:gs pos="100000">
              <a:schemeClr val="accent5">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a:solidFill>
                <a:schemeClr val="bg1"/>
              </a:solidFill>
            </a:rPr>
            <a:t>evidence base</a:t>
          </a:r>
        </a:p>
      </dsp:txBody>
      <dsp:txXfrm>
        <a:off x="960119" y="2400300"/>
        <a:ext cx="3566160" cy="8001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dirty="0"/>
          </a:p>
        </p:txBody>
      </p:sp>
      <p:sp>
        <p:nvSpPr>
          <p:cNvPr id="3" name="Rectangle 3"/>
          <p:cNvSpPr>
            <a:spLocks noGrp="1"/>
          </p:cNvSpPr>
          <p:nvPr>
            <p:ph type="dt" sz="quarter" idx="1"/>
          </p:nvPr>
        </p:nvSpPr>
        <p:spPr>
          <a:xfrm>
            <a:off x="3884613" y="0"/>
            <a:ext cx="2971800" cy="457200"/>
          </a:xfrm>
          <a:prstGeom prst="rect">
            <a:avLst/>
          </a:prstGeom>
        </p:spPr>
        <p:txBody>
          <a:bodyPr vert="horz" rtlCol="0"/>
          <a:lstStyle>
            <a:lvl1pPr algn="r">
              <a:defRPr sz="1200"/>
            </a:lvl1pPr>
            <a:extLst/>
          </a:lstStyle>
          <a:p>
            <a:fld id="{68F88C59-319B-4332-9A1D-2A62CFCB00D8}" type="datetimeFigureOut">
              <a:rPr lang="en-US" smtClean="0"/>
              <a:pPr/>
              <a:t>9/24/2019</a:t>
            </a:fld>
            <a:endParaRPr lang="en-US" dirty="0"/>
          </a:p>
        </p:txBody>
      </p:sp>
      <p:sp>
        <p:nvSpPr>
          <p:cNvPr id="4" name="Rectangle 4"/>
          <p:cNvSpPr>
            <a:spLocks noGrp="1"/>
          </p:cNvSpPr>
          <p:nvPr>
            <p:ph type="ftr" sz="quarter" idx="2"/>
          </p:nvPr>
        </p:nvSpPr>
        <p:spPr>
          <a:xfrm>
            <a:off x="0" y="8685213"/>
            <a:ext cx="2971800" cy="457200"/>
          </a:xfrm>
          <a:prstGeom prst="rect">
            <a:avLst/>
          </a:prstGeom>
        </p:spPr>
        <p:txBody>
          <a:bodyPr vert="horz" rtlCol="0" anchor="b"/>
          <a:lstStyle>
            <a:lvl1pPr algn="l">
              <a:defRPr sz="1200"/>
            </a:lvl1pPr>
            <a:extLst/>
          </a:lstStyle>
          <a:p>
            <a:endParaRPr lang="en-US" dirty="0"/>
          </a:p>
        </p:txBody>
      </p:sp>
      <p:sp>
        <p:nvSpPr>
          <p:cNvPr id="5" name="Rectangle 5"/>
          <p:cNvSpPr>
            <a:spLocks noGrp="1"/>
          </p:cNvSpPr>
          <p:nvPr>
            <p:ph type="sldNum" sz="quarter" idx="3"/>
          </p:nvPr>
        </p:nvSpPr>
        <p:spPr>
          <a:xfrm>
            <a:off x="3884613" y="8685213"/>
            <a:ext cx="2971800" cy="457200"/>
          </a:xfrm>
          <a:prstGeom prst="rect">
            <a:avLst/>
          </a:prstGeom>
        </p:spPr>
        <p:txBody>
          <a:bodyPr vert="horz" rtlCol="0" anchor="b"/>
          <a:lstStyle>
            <a:lvl1pPr algn="r">
              <a:defRPr sz="1200"/>
            </a:lvl1pPr>
            <a:extLst/>
          </a:lstStyle>
          <a:p>
            <a:fld id="{B16A41B8-7DC3-4DB6-84E4-E105629EAA36}" type="slidenum">
              <a:rPr lang="en-US" smtClean="0"/>
              <a:pPr/>
              <a:t>‹#›</a:t>
            </a:fld>
            <a:endParaRPr lang="en-US" dirty="0"/>
          </a:p>
        </p:txBody>
      </p:sp>
    </p:spTree>
    <p:extLst>
      <p:ext uri="{BB962C8B-B14F-4D97-AF65-F5344CB8AC3E}">
        <p14:creationId xmlns:p14="http://schemas.microsoft.com/office/powerpoint/2010/main" val="29340385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dirty="0"/>
          </a:p>
        </p:txBody>
      </p:sp>
      <p:sp>
        <p:nvSpPr>
          <p:cNvPr id="3" name="Rectangle 3"/>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968B300D-05F0-4B43-940D-46DED5A791AD}" type="datetimeFigureOut">
              <a:rPr lang="en-US" smtClean="0"/>
              <a:pPr/>
              <a:t>9/24/2019</a:t>
            </a:fld>
            <a:endParaRPr lang="en-US" dirty="0"/>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en-US" dirty="0"/>
          </a:p>
        </p:txBody>
      </p:sp>
      <p:sp>
        <p:nvSpPr>
          <p:cNvPr id="5" name="Rectangle 5"/>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dirty="0"/>
          </a:p>
        </p:txBody>
      </p:sp>
      <p:sp>
        <p:nvSpPr>
          <p:cNvPr id="7" name="Rectangle 7"/>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9B26CD33-4337-4529-948A-94F6960B2374}" type="slidenum">
              <a:rPr lang="en-US" smtClean="0"/>
              <a:pPr/>
              <a:t>‹#›</a:t>
            </a:fld>
            <a:endParaRPr lang="en-US" dirty="0"/>
          </a:p>
        </p:txBody>
      </p:sp>
    </p:spTree>
    <p:extLst>
      <p:ext uri="{BB962C8B-B14F-4D97-AF65-F5344CB8AC3E}">
        <p14:creationId xmlns:p14="http://schemas.microsoft.com/office/powerpoint/2010/main" val="2690635031"/>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CD33-4337-4529-948A-94F6960B2374}" type="slidenum">
              <a:rPr lang="en-US" smtClean="0"/>
              <a:pPr/>
              <a:t>1</a:t>
            </a:fld>
            <a:endParaRPr lang="en-US" dirty="0"/>
          </a:p>
        </p:txBody>
      </p:sp>
    </p:spTree>
    <p:extLst>
      <p:ext uri="{BB962C8B-B14F-4D97-AF65-F5344CB8AC3E}">
        <p14:creationId xmlns:p14="http://schemas.microsoft.com/office/powerpoint/2010/main" val="3878567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CD33-4337-4529-948A-94F6960B2374}" type="slidenum">
              <a:rPr lang="en-US" smtClean="0"/>
              <a:pPr/>
              <a:t>5</a:t>
            </a:fld>
            <a:endParaRPr lang="en-US" dirty="0"/>
          </a:p>
        </p:txBody>
      </p:sp>
    </p:spTree>
    <p:extLst>
      <p:ext uri="{BB962C8B-B14F-4D97-AF65-F5344CB8AC3E}">
        <p14:creationId xmlns:p14="http://schemas.microsoft.com/office/powerpoint/2010/main" val="322686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Album Cover">
    <p:spTree>
      <p:nvGrpSpPr>
        <p:cNvPr id="1" name=""/>
        <p:cNvGrpSpPr/>
        <p:nvPr/>
      </p:nvGrpSpPr>
      <p:grpSpPr>
        <a:xfrm>
          <a:off x="0" y="0"/>
          <a:ext cx="0" cy="0"/>
          <a:chOff x="0" y="0"/>
          <a:chExt cx="0" cy="0"/>
        </a:xfrm>
      </p:grpSpPr>
      <p:sp>
        <p:nvSpPr>
          <p:cNvPr id="24" name="Rectangle 7"/>
          <p:cNvSpPr>
            <a:spLocks noGrp="1"/>
          </p:cNvSpPr>
          <p:nvPr>
            <p:ph type="title" hasCustomPrompt="1"/>
          </p:nvPr>
        </p:nvSpPr>
        <p:spPr>
          <a:xfrm>
            <a:off x="228601" y="3962400"/>
            <a:ext cx="8298485" cy="1066800"/>
          </a:xfrm>
        </p:spPr>
        <p:txBody>
          <a:bodyPr bIns="0"/>
          <a:lstStyle>
            <a:lvl1pPr algn="r">
              <a:defRPr lang="en-US" dirty="0"/>
            </a:lvl1pPr>
            <a:extLst/>
          </a:lstStyle>
          <a:p>
            <a:r>
              <a:rPr lang="en-US" dirty="0" smtClean="0"/>
              <a:t>Click to add photo album title</a:t>
            </a:r>
            <a:endParaRPr lang="en-US" dirty="0"/>
          </a:p>
        </p:txBody>
      </p:sp>
      <p:sp>
        <p:nvSpPr>
          <p:cNvPr id="30" name="Rectangle 7"/>
          <p:cNvSpPr>
            <a:spLocks/>
          </p:cNvSpPr>
          <p:nvPr/>
        </p:nvSpPr>
        <p:spPr>
          <a:xfrm>
            <a:off x="453736" y="5181600"/>
            <a:ext cx="8229600" cy="1143000"/>
          </a:xfrm>
          <a:prstGeom prst="rect">
            <a:avLst/>
          </a:prstGeom>
        </p:spPr>
        <p:txBody>
          <a:bodyPr vert="horz" anchor="ctr">
            <a:normAutofit/>
          </a:bodyPr>
          <a:lstStyle>
            <a:extLst/>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200" b="0" i="1" u="none" strike="noStrike" kern="0" cap="none" spc="0" normalizeH="0" baseline="0" noProof="0" dirty="0">
              <a:ln>
                <a:noFill/>
              </a:ln>
              <a:solidFill>
                <a:schemeClr val="tx1"/>
              </a:solidFill>
              <a:effectLst/>
              <a:uLnTx/>
              <a:uFillTx/>
              <a:latin typeface="+mj-lt"/>
              <a:ea typeface="+mj-ea"/>
              <a:cs typeface="+mj-cs"/>
            </a:endParaRPr>
          </a:p>
        </p:txBody>
      </p:sp>
      <p:sp>
        <p:nvSpPr>
          <p:cNvPr id="9" name="Rectangle 7"/>
          <p:cNvSpPr>
            <a:spLocks noGrp="1"/>
          </p:cNvSpPr>
          <p:nvPr>
            <p:ph type="body" sz="quarter" idx="10" hasCustomPrompt="1"/>
          </p:nvPr>
        </p:nvSpPr>
        <p:spPr>
          <a:xfrm>
            <a:off x="2133600" y="5133975"/>
            <a:ext cx="6386946" cy="1219200"/>
          </a:xfrm>
        </p:spPr>
        <p:txBody>
          <a:bodyPr vert="horz" tIns="0" anchor="t" anchorCtr="0">
            <a:noAutofit/>
          </a:bodyPr>
          <a:lstStyle>
            <a:lvl1pPr marL="0" marR="0" indent="0" algn="r"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date and other details</a:t>
            </a:r>
            <a:endParaRPr lang="en-US" dirty="0"/>
          </a:p>
        </p:txBody>
      </p:sp>
      <p:sp>
        <p:nvSpPr>
          <p:cNvPr id="27" name="Rectangle 6"/>
          <p:cNvSpPr>
            <a:spLocks noGrp="1"/>
          </p:cNvSpPr>
          <p:nvPr>
            <p:ph type="pic" sz="quarter" idx="11"/>
          </p:nvPr>
        </p:nvSpPr>
        <p:spPr>
          <a:xfrm>
            <a:off x="6096000" y="1600200"/>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Drag picture to placeholder or click icon to add</a:t>
            </a:r>
            <a:endParaRPr lang="en-US" sz="2000" dirty="0"/>
          </a:p>
        </p:txBody>
      </p:sp>
      <p:sp>
        <p:nvSpPr>
          <p:cNvPr id="6" name="Rectangle 5"/>
          <p:cNvSpPr/>
          <p:nvPr userDrawn="1"/>
        </p:nvSpPr>
        <p:spPr>
          <a:xfrm>
            <a:off x="176844" y="186904"/>
            <a:ext cx="8763000" cy="6213896"/>
          </a:xfrm>
          <a:prstGeom prst="rect">
            <a:avLst/>
          </a:prstGeom>
          <a:noFill/>
          <a:ln w="9525" cap="rnd" cmpd="sng" algn="ctr">
            <a:solidFill>
              <a:schemeClr val="bg1">
                <a:tint val="85000"/>
              </a:schemeClr>
            </a:solidFill>
            <a:prstDash val="dash"/>
          </a:ln>
          <a:effectLst>
            <a:outerShdw blurRad="25400" dist="12700" dir="5400000" algn="tl" rotWithShape="0">
              <a:schemeClr val="bg1">
                <a:alpha val="60000"/>
              </a:scheme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p>
        </p:txBody>
      </p:sp>
      <p:sp>
        <p:nvSpPr>
          <p:cNvPr id="11" name="Rectangle 10"/>
          <p:cNvSpPr>
            <a:spLocks noGrp="1"/>
          </p:cNvSpPr>
          <p:nvPr>
            <p:ph type="dt" sz="half" idx="12"/>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12" name="Rectangle 11"/>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3" name="Rectangle 12"/>
          <p:cNvSpPr>
            <a:spLocks noGrp="1"/>
          </p:cNvSpPr>
          <p:nvPr>
            <p:ph type="ftr" sz="quarter" idx="14"/>
          </p:nvPr>
        </p:nvSpPr>
        <p:spPr/>
        <p:txBody>
          <a:bodyPr/>
          <a:lstStyle>
            <a:extLst/>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Up Landscape with Caption">
    <p:spTree>
      <p:nvGrpSpPr>
        <p:cNvPr id="1" name=""/>
        <p:cNvGrpSpPr/>
        <p:nvPr/>
      </p:nvGrpSpPr>
      <p:grpSpPr>
        <a:xfrm>
          <a:off x="0" y="0"/>
          <a:ext cx="0" cy="0"/>
          <a:chOff x="0" y="0"/>
          <a:chExt cx="0" cy="0"/>
        </a:xfrm>
      </p:grpSpPr>
      <p:sp>
        <p:nvSpPr>
          <p:cNvPr id="3" name="Rectangle 7"/>
          <p:cNvSpPr>
            <a:spLocks noGrp="1" noChangeAspect="1"/>
          </p:cNvSpPr>
          <p:nvPr>
            <p:ph type="pic" sz="quarter" idx="11"/>
          </p:nvPr>
        </p:nvSpPr>
        <p:spPr>
          <a:xfrm>
            <a:off x="4663440" y="3403823"/>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15" name="Rectangle 7"/>
          <p:cNvSpPr>
            <a:spLocks noGrp="1" noChangeAspect="1"/>
          </p:cNvSpPr>
          <p:nvPr>
            <p:ph type="pic" sz="quarter" idx="12"/>
          </p:nvPr>
        </p:nvSpPr>
        <p:spPr>
          <a:xfrm>
            <a:off x="457200" y="3403823"/>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26" name="Rectangle 7"/>
          <p:cNvSpPr>
            <a:spLocks noGrp="1" noChangeAspect="1"/>
          </p:cNvSpPr>
          <p:nvPr>
            <p:ph type="pic" sz="quarter" idx="13"/>
          </p:nvPr>
        </p:nvSpPr>
        <p:spPr>
          <a:xfrm>
            <a:off x="4663440" y="228600"/>
            <a:ext cx="4023360" cy="3017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27" name="Rectangle 11"/>
          <p:cNvSpPr>
            <a:spLocks noGrp="1"/>
          </p:cNvSpPr>
          <p:nvPr>
            <p:ph type="body" sz="quarter" idx="14" hasCustomPrompt="1"/>
          </p:nvPr>
        </p:nvSpPr>
        <p:spPr>
          <a:xfrm>
            <a:off x="457200" y="228600"/>
            <a:ext cx="4023360" cy="3017520"/>
          </a:xfrm>
        </p:spPr>
        <p:txBody>
          <a:bodyPr anchor="b"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5"/>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7" name="Rectangle 6"/>
          <p:cNvSpPr>
            <a:spLocks noGrp="1"/>
          </p:cNvSpPr>
          <p:nvPr>
            <p:ph type="sldNum" sz="quarter" idx="16"/>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7"/>
          </p:nvPr>
        </p:nvSpPr>
        <p:spPr/>
        <p:txBody>
          <a:bodyPr/>
          <a:lstStyle>
            <a:extLst/>
          </a:lstStyle>
          <a:p>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Up Mixed">
    <p:spTree>
      <p:nvGrpSpPr>
        <p:cNvPr id="1" name=""/>
        <p:cNvGrpSpPr/>
        <p:nvPr/>
      </p:nvGrpSpPr>
      <p:grpSpPr>
        <a:xfrm>
          <a:off x="0" y="0"/>
          <a:ext cx="0" cy="0"/>
          <a:chOff x="0" y="0"/>
          <a:chExt cx="0" cy="0"/>
        </a:xfrm>
      </p:grpSpPr>
      <p:sp>
        <p:nvSpPr>
          <p:cNvPr id="7" name="Rectangle 7"/>
          <p:cNvSpPr>
            <a:spLocks noGrp="1" noChangeAspect="1"/>
          </p:cNvSpPr>
          <p:nvPr>
            <p:ph type="pic" sz="quarter" idx="11"/>
          </p:nvPr>
        </p:nvSpPr>
        <p:spPr>
          <a:xfrm>
            <a:off x="5067300" y="3436620"/>
            <a:ext cx="3649900" cy="2889504"/>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Drag picture to placeholder or click icon to add</a:t>
            </a:r>
            <a:endParaRPr lang="en-US" dirty="0"/>
          </a:p>
        </p:txBody>
      </p:sp>
      <p:sp>
        <p:nvSpPr>
          <p:cNvPr id="29" name="Rectangle 7"/>
          <p:cNvSpPr>
            <a:spLocks noGrp="1" noChangeAspect="1"/>
          </p:cNvSpPr>
          <p:nvPr>
            <p:ph type="pic" sz="quarter" idx="12"/>
          </p:nvPr>
        </p:nvSpPr>
        <p:spPr>
          <a:xfrm>
            <a:off x="426720" y="384048"/>
            <a:ext cx="4457700" cy="5943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Drag picture to placeholder or click icon to add</a:t>
            </a:r>
            <a:endParaRPr lang="en-US" dirty="0"/>
          </a:p>
        </p:txBody>
      </p:sp>
      <p:sp>
        <p:nvSpPr>
          <p:cNvPr id="10" name="Rectangle 7"/>
          <p:cNvSpPr>
            <a:spLocks noGrp="1" noChangeAspect="1"/>
          </p:cNvSpPr>
          <p:nvPr>
            <p:ph type="pic" sz="quarter" idx="13"/>
          </p:nvPr>
        </p:nvSpPr>
        <p:spPr>
          <a:xfrm>
            <a:off x="5067300" y="389332"/>
            <a:ext cx="3657600" cy="2887269"/>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smtClean="0"/>
              <a:t>Drag picture to placeholder or click icon to add</a:t>
            </a:r>
            <a:endParaRPr lang="en-US" dirty="0"/>
          </a:p>
        </p:txBody>
      </p:sp>
      <p:sp>
        <p:nvSpPr>
          <p:cNvPr id="5" name="Rectangle 4"/>
          <p:cNvSpPr>
            <a:spLocks noGrp="1"/>
          </p:cNvSpPr>
          <p:nvPr>
            <p:ph type="dt" sz="half" idx="14"/>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6" name="Rectangle 5"/>
          <p:cNvSpPr>
            <a:spLocks noGrp="1"/>
          </p:cNvSpPr>
          <p:nvPr>
            <p:ph type="sldNum" sz="quarter" idx="15"/>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6"/>
          </p:nvPr>
        </p:nvSpPr>
        <p:spPr/>
        <p:txBody>
          <a:bodyPr/>
          <a:lstStyle>
            <a:extLst/>
          </a:lstStyle>
          <a:p>
            <a:endParaRPr lang="en-US" dirty="0"/>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4-Up Portrait with Captions">
    <p:spTree>
      <p:nvGrpSpPr>
        <p:cNvPr id="1" name=""/>
        <p:cNvGrpSpPr/>
        <p:nvPr/>
      </p:nvGrpSpPr>
      <p:grpSpPr>
        <a:xfrm>
          <a:off x="0" y="0"/>
          <a:ext cx="0" cy="0"/>
          <a:chOff x="0" y="0"/>
          <a:chExt cx="0" cy="0"/>
        </a:xfrm>
      </p:grpSpPr>
      <p:sp>
        <p:nvSpPr>
          <p:cNvPr id="31" name="Rectangle 7"/>
          <p:cNvSpPr>
            <a:spLocks noGrp="1"/>
          </p:cNvSpPr>
          <p:nvPr>
            <p:ph type="pic" sz="quarter" idx="14"/>
          </p:nvPr>
        </p:nvSpPr>
        <p:spPr>
          <a:xfrm>
            <a:off x="2229297" y="228600"/>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3" name="Rectangle 7"/>
          <p:cNvSpPr>
            <a:spLocks noGrp="1"/>
          </p:cNvSpPr>
          <p:nvPr>
            <p:ph type="pic" sz="quarter" idx="26"/>
          </p:nvPr>
        </p:nvSpPr>
        <p:spPr>
          <a:xfrm>
            <a:off x="2229297" y="3365392"/>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0" name="Rectangle 7"/>
          <p:cNvSpPr>
            <a:spLocks noGrp="1" noChangeAspect="1"/>
          </p:cNvSpPr>
          <p:nvPr>
            <p:ph type="pic" sz="quarter" idx="25"/>
          </p:nvPr>
        </p:nvSpPr>
        <p:spPr>
          <a:xfrm>
            <a:off x="4672217" y="228600"/>
            <a:ext cx="2286000"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7" name="Rectangle 7"/>
          <p:cNvSpPr>
            <a:spLocks noGrp="1"/>
          </p:cNvSpPr>
          <p:nvPr>
            <p:ph type="pic" sz="quarter" idx="27"/>
          </p:nvPr>
        </p:nvSpPr>
        <p:spPr>
          <a:xfrm>
            <a:off x="4667697" y="3365392"/>
            <a:ext cx="228521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6" name="Rectangle 7"/>
          <p:cNvSpPr>
            <a:spLocks noGrp="1"/>
          </p:cNvSpPr>
          <p:nvPr>
            <p:ph type="body" sz="quarter" idx="16" hasCustomPrompt="1"/>
          </p:nvPr>
        </p:nvSpPr>
        <p:spPr>
          <a:xfrm>
            <a:off x="400497" y="1295400"/>
            <a:ext cx="1676400" cy="1905000"/>
          </a:xfrm>
        </p:spPr>
        <p:txBody>
          <a:bodyPr anchor="b" anchorCtr="0">
            <a:noAutofit/>
          </a:bodyPr>
          <a:lstStyle>
            <a:lvl1pPr marL="0" marR="0" indent="0" algn="r" rtl="0" latinLnBrk="0">
              <a:spcBef>
                <a:spcPct val="20000"/>
              </a:spcBef>
              <a:buFontTx/>
              <a:buNone/>
              <a:defRPr sz="16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4" name="Rectangle 7"/>
          <p:cNvSpPr>
            <a:spLocks noGrp="1"/>
          </p:cNvSpPr>
          <p:nvPr>
            <p:ph type="body" sz="quarter" idx="29" hasCustomPrompt="1"/>
          </p:nvPr>
        </p:nvSpPr>
        <p:spPr>
          <a:xfrm>
            <a:off x="7086600" y="1295400"/>
            <a:ext cx="1676400" cy="1905000"/>
          </a:xfrm>
        </p:spPr>
        <p:txBody>
          <a:bodyPr anchor="b" anchorCtr="0"/>
          <a:lstStyle>
            <a:lvl1pPr marL="0" marR="0" indent="0" algn="l">
              <a:buFontTx/>
              <a:buNone/>
              <a:defRPr sz="1600" baseline="0"/>
            </a:lvl1pPr>
            <a:extLst/>
          </a:lstStyle>
          <a:p>
            <a:pPr lvl="0"/>
            <a:r>
              <a:rPr lang="en-US" dirty="0" smtClean="0"/>
              <a:t>Click to add caption</a:t>
            </a:r>
            <a:endParaRPr lang="en-US" dirty="0"/>
          </a:p>
        </p:txBody>
      </p:sp>
      <p:sp>
        <p:nvSpPr>
          <p:cNvPr id="4" name="Rectangle 7"/>
          <p:cNvSpPr>
            <a:spLocks noGrp="1"/>
          </p:cNvSpPr>
          <p:nvPr>
            <p:ph type="body" sz="quarter" idx="28" hasCustomPrompt="1"/>
          </p:nvPr>
        </p:nvSpPr>
        <p:spPr>
          <a:xfrm>
            <a:off x="400497" y="3352800"/>
            <a:ext cx="1676400" cy="1905000"/>
          </a:xfrm>
        </p:spPr>
        <p:txBody>
          <a:bodyPr anchor="t" anchorCtr="0"/>
          <a:lstStyle>
            <a:lvl1pPr marL="0" marR="0" indent="0" algn="r">
              <a:buFontTx/>
              <a:buNone/>
              <a:defRPr sz="1600" baseline="0"/>
            </a:lvl1pPr>
            <a:extLst/>
          </a:lstStyle>
          <a:p>
            <a:pPr lvl="0"/>
            <a:r>
              <a:rPr lang="en-US" dirty="0" smtClean="0"/>
              <a:t>Click to add caption</a:t>
            </a:r>
            <a:endParaRPr lang="en-US" dirty="0"/>
          </a:p>
        </p:txBody>
      </p:sp>
      <p:sp>
        <p:nvSpPr>
          <p:cNvPr id="13" name="Rectangle 7"/>
          <p:cNvSpPr>
            <a:spLocks noGrp="1"/>
          </p:cNvSpPr>
          <p:nvPr>
            <p:ph type="body" sz="quarter" idx="30" hasCustomPrompt="1"/>
          </p:nvPr>
        </p:nvSpPr>
        <p:spPr>
          <a:xfrm>
            <a:off x="7086600" y="3352800"/>
            <a:ext cx="1676400" cy="19050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11" name="Rectangle 10"/>
          <p:cNvSpPr>
            <a:spLocks noGrp="1"/>
          </p:cNvSpPr>
          <p:nvPr>
            <p:ph type="dt" sz="half" idx="31"/>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12" name="Rectangle 11"/>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5" name="Rectangle 14"/>
          <p:cNvSpPr>
            <a:spLocks noGrp="1"/>
          </p:cNvSpPr>
          <p:nvPr>
            <p:ph type="ftr" sz="quarter" idx="33"/>
          </p:nvPr>
        </p:nvSpPr>
        <p:spPr/>
        <p:txBody>
          <a:bodyPr/>
          <a:lstStyle>
            <a:extLst/>
          </a:lstStyle>
          <a:p>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4-Up landscape with Caption">
    <p:spTree>
      <p:nvGrpSpPr>
        <p:cNvPr id="1" name=""/>
        <p:cNvGrpSpPr/>
        <p:nvPr/>
      </p:nvGrpSpPr>
      <p:grpSpPr>
        <a:xfrm>
          <a:off x="0" y="0"/>
          <a:ext cx="0" cy="0"/>
          <a:chOff x="0" y="0"/>
          <a:chExt cx="0" cy="0"/>
        </a:xfrm>
      </p:grpSpPr>
      <p:sp>
        <p:nvSpPr>
          <p:cNvPr id="24" name="Rectangle 7"/>
          <p:cNvSpPr>
            <a:spLocks noGrp="1"/>
          </p:cNvSpPr>
          <p:nvPr>
            <p:ph type="pic" sz="quarter" idx="14"/>
          </p:nvPr>
        </p:nvSpPr>
        <p:spPr>
          <a:xfrm>
            <a:off x="926821" y="533400"/>
            <a:ext cx="3653297"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Rectangle 7"/>
          <p:cNvSpPr>
            <a:spLocks noGrp="1"/>
          </p:cNvSpPr>
          <p:nvPr>
            <p:ph type="body" sz="quarter" idx="16" hasCustomPrompt="1"/>
          </p:nvPr>
        </p:nvSpPr>
        <p:spPr>
          <a:xfrm>
            <a:off x="926821" y="61722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9" name="Rectangle 7"/>
          <p:cNvSpPr>
            <a:spLocks noGrp="1"/>
          </p:cNvSpPr>
          <p:nvPr>
            <p:ph type="pic" sz="quarter" idx="17"/>
          </p:nvPr>
        </p:nvSpPr>
        <p:spPr>
          <a:xfrm>
            <a:off x="4660621" y="5334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6" name="Rectangle 7"/>
          <p:cNvSpPr>
            <a:spLocks noGrp="1"/>
          </p:cNvSpPr>
          <p:nvPr>
            <p:ph type="pic" sz="quarter" idx="18"/>
          </p:nvPr>
        </p:nvSpPr>
        <p:spPr>
          <a:xfrm>
            <a:off x="926821" y="33528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4" name="Rectangle 7"/>
          <p:cNvSpPr>
            <a:spLocks noGrp="1"/>
          </p:cNvSpPr>
          <p:nvPr>
            <p:ph type="pic" sz="quarter" idx="19"/>
          </p:nvPr>
        </p:nvSpPr>
        <p:spPr>
          <a:xfrm>
            <a:off x="4660621" y="3352800"/>
            <a:ext cx="3657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4" name="Rectangle 7"/>
          <p:cNvSpPr>
            <a:spLocks noGrp="1"/>
          </p:cNvSpPr>
          <p:nvPr>
            <p:ph type="body" sz="quarter" idx="22" hasCustomPrompt="1"/>
          </p:nvPr>
        </p:nvSpPr>
        <p:spPr>
          <a:xfrm>
            <a:off x="926821" y="1524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8" name="Rectangle 7"/>
          <p:cNvSpPr>
            <a:spLocks noGrp="1"/>
          </p:cNvSpPr>
          <p:nvPr>
            <p:ph type="body" sz="quarter" idx="23" hasCustomPrompt="1"/>
          </p:nvPr>
        </p:nvSpPr>
        <p:spPr>
          <a:xfrm>
            <a:off x="4660621" y="61722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6" name="Rectangle 7"/>
          <p:cNvSpPr>
            <a:spLocks noGrp="1"/>
          </p:cNvSpPr>
          <p:nvPr>
            <p:ph type="body" sz="quarter" idx="24" hasCustomPrompt="1"/>
          </p:nvPr>
        </p:nvSpPr>
        <p:spPr>
          <a:xfrm>
            <a:off x="4660621" y="152400"/>
            <a:ext cx="3657600" cy="304800"/>
          </a:xfrm>
        </p:spPr>
        <p:txBody>
          <a:bodyPr lIns="9144" anchor="t"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25"/>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11" name="Rectangle 10"/>
          <p:cNvSpPr>
            <a:spLocks noGrp="1"/>
          </p:cNvSpPr>
          <p:nvPr>
            <p:ph type="sldNum" sz="quarter" idx="26"/>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2" name="Rectangle 11"/>
          <p:cNvSpPr>
            <a:spLocks noGrp="1"/>
          </p:cNvSpPr>
          <p:nvPr>
            <p:ph type="ftr" sz="quarter" idx="27"/>
          </p:nvPr>
        </p:nvSpPr>
        <p:spPr/>
        <p:txBody>
          <a:bodyPr/>
          <a:lstStyle>
            <a:extLst/>
          </a:lstStyle>
          <a:p>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4-Up Portrait with Large Caption">
    <p:spTree>
      <p:nvGrpSpPr>
        <p:cNvPr id="1" name=""/>
        <p:cNvGrpSpPr/>
        <p:nvPr/>
      </p:nvGrpSpPr>
      <p:grpSpPr>
        <a:xfrm>
          <a:off x="0" y="0"/>
          <a:ext cx="0" cy="0"/>
          <a:chOff x="0" y="0"/>
          <a:chExt cx="0" cy="0"/>
        </a:xfrm>
      </p:grpSpPr>
      <p:sp>
        <p:nvSpPr>
          <p:cNvPr id="26" name="Rectangle 7"/>
          <p:cNvSpPr>
            <a:spLocks noGrp="1"/>
          </p:cNvSpPr>
          <p:nvPr>
            <p:ph type="pic" sz="quarter" idx="14"/>
          </p:nvPr>
        </p:nvSpPr>
        <p:spPr>
          <a:xfrm>
            <a:off x="15240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30" name="Rectangle 7"/>
          <p:cNvSpPr>
            <a:spLocks noGrp="1"/>
          </p:cNvSpPr>
          <p:nvPr>
            <p:ph type="pic" sz="quarter" idx="31"/>
          </p:nvPr>
        </p:nvSpPr>
        <p:spPr>
          <a:xfrm>
            <a:off x="454660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7"/>
          <p:cNvSpPr>
            <a:spLocks noGrp="1"/>
          </p:cNvSpPr>
          <p:nvPr>
            <p:ph type="pic" sz="quarter" idx="30"/>
          </p:nvPr>
        </p:nvSpPr>
        <p:spPr>
          <a:xfrm>
            <a:off x="2349060"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9" name="Rectangle 7"/>
          <p:cNvSpPr>
            <a:spLocks noGrp="1"/>
          </p:cNvSpPr>
          <p:nvPr>
            <p:ph type="pic" sz="quarter" idx="32"/>
          </p:nvPr>
        </p:nvSpPr>
        <p:spPr>
          <a:xfrm>
            <a:off x="6740166" y="1524000"/>
            <a:ext cx="2106985" cy="2809311"/>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4" name="Rectangle 7"/>
          <p:cNvSpPr>
            <a:spLocks noGrp="1"/>
          </p:cNvSpPr>
          <p:nvPr>
            <p:ph type="body" sz="quarter" idx="29" hasCustomPrompt="1"/>
          </p:nvPr>
        </p:nvSpPr>
        <p:spPr>
          <a:xfrm>
            <a:off x="152400" y="4495800"/>
            <a:ext cx="8763000" cy="1905000"/>
          </a:xfrm>
        </p:spPr>
        <p:txBody>
          <a:bodyPr anchor="t" anchorCtr="0"/>
          <a:lstStyle>
            <a:lvl1pPr marL="0" marR="0" indent="0" algn="l">
              <a:buFontTx/>
              <a:buNone/>
              <a:defRPr sz="2400" baseline="0"/>
            </a:lvl1pPr>
            <a:extLst/>
          </a:lstStyle>
          <a:p>
            <a:pPr lvl="0"/>
            <a:r>
              <a:rPr lang="en-US" dirty="0" smtClean="0"/>
              <a:t>Click to add caption</a:t>
            </a:r>
            <a:endParaRPr lang="en-US" dirty="0"/>
          </a:p>
        </p:txBody>
      </p:sp>
      <p:sp>
        <p:nvSpPr>
          <p:cNvPr id="8" name="Rectangle 7"/>
          <p:cNvSpPr>
            <a:spLocks noGrp="1"/>
          </p:cNvSpPr>
          <p:nvPr>
            <p:ph type="dt" sz="half" idx="33"/>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9" name="Rectangle 8"/>
          <p:cNvSpPr>
            <a:spLocks noGrp="1"/>
          </p:cNvSpPr>
          <p:nvPr>
            <p:ph type="sldNum" sz="quarter" idx="34"/>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0" name="Rectangle 9"/>
          <p:cNvSpPr>
            <a:spLocks noGrp="1"/>
          </p:cNvSpPr>
          <p:nvPr>
            <p:ph type="ftr" sz="quarter" idx="35"/>
          </p:nvPr>
        </p:nvSpPr>
        <p:spPr/>
        <p:txBody>
          <a:bodyPr/>
          <a:lstStyle>
            <a:extLst/>
          </a:lstStyle>
          <a:p>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4-Up: 1 Portrait with  3 Landscape">
    <p:spTree>
      <p:nvGrpSpPr>
        <p:cNvPr id="1" name=""/>
        <p:cNvGrpSpPr/>
        <p:nvPr/>
      </p:nvGrpSpPr>
      <p:grpSpPr>
        <a:xfrm>
          <a:off x="0" y="0"/>
          <a:ext cx="0" cy="0"/>
          <a:chOff x="0" y="0"/>
          <a:chExt cx="0" cy="0"/>
        </a:xfrm>
      </p:grpSpPr>
      <p:sp>
        <p:nvSpPr>
          <p:cNvPr id="26" name="Rectangle 7"/>
          <p:cNvSpPr>
            <a:spLocks noGrp="1"/>
          </p:cNvSpPr>
          <p:nvPr>
            <p:ph type="pic" sz="quarter" idx="14"/>
          </p:nvPr>
        </p:nvSpPr>
        <p:spPr>
          <a:xfrm>
            <a:off x="685800" y="257665"/>
            <a:ext cx="4617720" cy="6172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4" name="Rectangle 7"/>
          <p:cNvSpPr>
            <a:spLocks noGrp="1" noChangeAspect="1"/>
          </p:cNvSpPr>
          <p:nvPr>
            <p:ph type="pic" sz="quarter" idx="18"/>
          </p:nvPr>
        </p:nvSpPr>
        <p:spPr>
          <a:xfrm>
            <a:off x="5788848" y="257665"/>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6" name="Rectangle 7"/>
          <p:cNvSpPr>
            <a:spLocks noGrp="1" noChangeAspect="1"/>
          </p:cNvSpPr>
          <p:nvPr>
            <p:ph type="pic" sz="quarter" idx="22"/>
          </p:nvPr>
        </p:nvSpPr>
        <p:spPr>
          <a:xfrm>
            <a:off x="5788848" y="2432657"/>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14" name="Rectangle 7"/>
          <p:cNvSpPr>
            <a:spLocks noGrp="1" noChangeAspect="1"/>
          </p:cNvSpPr>
          <p:nvPr>
            <p:ph type="pic" sz="quarter" idx="23"/>
          </p:nvPr>
        </p:nvSpPr>
        <p:spPr>
          <a:xfrm>
            <a:off x="5788848" y="4607649"/>
            <a:ext cx="2438402" cy="1828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6"/>
          <p:cNvSpPr>
            <a:spLocks noGrp="1"/>
          </p:cNvSpPr>
          <p:nvPr>
            <p:ph type="dt" sz="half" idx="24"/>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8" name="Rectangle 7"/>
          <p:cNvSpPr>
            <a:spLocks noGrp="1"/>
          </p:cNvSpPr>
          <p:nvPr>
            <p:ph type="sldNum" sz="quarter" idx="25"/>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9" name="Rectangle 8"/>
          <p:cNvSpPr>
            <a:spLocks noGrp="1"/>
          </p:cNvSpPr>
          <p:nvPr>
            <p:ph type="ftr" sz="quarter" idx="26"/>
          </p:nvPr>
        </p:nvSpPr>
        <p:spPr/>
        <p:txBody>
          <a:bodyPr/>
          <a:lstStyle>
            <a:extLst/>
          </a:lstStyle>
          <a:p>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5-up: 3 Landscape with 2 Portrait">
    <p:spTree>
      <p:nvGrpSpPr>
        <p:cNvPr id="1" name=""/>
        <p:cNvGrpSpPr/>
        <p:nvPr/>
      </p:nvGrpSpPr>
      <p:grpSpPr>
        <a:xfrm>
          <a:off x="0" y="0"/>
          <a:ext cx="0" cy="0"/>
          <a:chOff x="0" y="0"/>
          <a:chExt cx="0" cy="0"/>
        </a:xfrm>
      </p:grpSpPr>
      <p:sp>
        <p:nvSpPr>
          <p:cNvPr id="9" name="Rectangle 7"/>
          <p:cNvSpPr>
            <a:spLocks noGrp="1"/>
          </p:cNvSpPr>
          <p:nvPr>
            <p:ph type="pic" sz="quarter" idx="14"/>
          </p:nvPr>
        </p:nvSpPr>
        <p:spPr>
          <a:xfrm>
            <a:off x="609600" y="3429000"/>
            <a:ext cx="207015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7" name="Rectangle 7"/>
          <p:cNvSpPr>
            <a:spLocks noGrp="1"/>
          </p:cNvSpPr>
          <p:nvPr>
            <p:ph type="pic" sz="quarter" idx="17"/>
          </p:nvPr>
        </p:nvSpPr>
        <p:spPr>
          <a:xfrm>
            <a:off x="3033848" y="228600"/>
            <a:ext cx="5562600" cy="4171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31" name="Rectangle 7"/>
          <p:cNvSpPr>
            <a:spLocks noGrp="1"/>
          </p:cNvSpPr>
          <p:nvPr>
            <p:ph type="pic" sz="quarter" idx="26"/>
          </p:nvPr>
        </p:nvSpPr>
        <p:spPr>
          <a:xfrm>
            <a:off x="609600" y="228600"/>
            <a:ext cx="2070154" cy="29718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6" name="Rectangle 7"/>
          <p:cNvSpPr>
            <a:spLocks noGrp="1" noChangeAspect="1"/>
          </p:cNvSpPr>
          <p:nvPr>
            <p:ph type="pic" sz="quarter" idx="27"/>
          </p:nvPr>
        </p:nvSpPr>
        <p:spPr>
          <a:xfrm>
            <a:off x="5943600" y="4495800"/>
            <a:ext cx="2666999" cy="1874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3" name="Rectangle 7"/>
          <p:cNvSpPr>
            <a:spLocks noGrp="1" noChangeAspect="1"/>
          </p:cNvSpPr>
          <p:nvPr>
            <p:ph type="pic" sz="quarter" idx="28"/>
          </p:nvPr>
        </p:nvSpPr>
        <p:spPr>
          <a:xfrm>
            <a:off x="3033848" y="4495800"/>
            <a:ext cx="2757352" cy="187452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6"/>
          <p:cNvSpPr>
            <a:spLocks noGrp="1"/>
          </p:cNvSpPr>
          <p:nvPr>
            <p:ph type="dt" sz="half" idx="29"/>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8" name="Rectangle 7"/>
          <p:cNvSpPr>
            <a:spLocks noGrp="1"/>
          </p:cNvSpPr>
          <p:nvPr>
            <p:ph type="sldNum" sz="quarter" idx="30"/>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0" name="Rectangle 9"/>
          <p:cNvSpPr>
            <a:spLocks noGrp="1"/>
          </p:cNvSpPr>
          <p:nvPr>
            <p:ph type="ftr" sz="quarter" idx="31"/>
          </p:nvPr>
        </p:nvSpPr>
        <p:spPr/>
        <p:txBody>
          <a:bodyPr/>
          <a:lstStyle>
            <a:extLst/>
          </a:lstStyle>
          <a:p>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5-Up: 3 Portrait with 2 Landscape">
    <p:spTree>
      <p:nvGrpSpPr>
        <p:cNvPr id="1" name=""/>
        <p:cNvGrpSpPr/>
        <p:nvPr/>
      </p:nvGrpSpPr>
      <p:grpSpPr>
        <a:xfrm>
          <a:off x="0" y="0"/>
          <a:ext cx="0" cy="0"/>
          <a:chOff x="0" y="0"/>
          <a:chExt cx="0" cy="0"/>
        </a:xfrm>
      </p:grpSpPr>
      <p:sp>
        <p:nvSpPr>
          <p:cNvPr id="17" name="Rectangle 7"/>
          <p:cNvSpPr>
            <a:spLocks noGrp="1"/>
          </p:cNvSpPr>
          <p:nvPr>
            <p:ph type="pic" sz="quarter" idx="26"/>
          </p:nvPr>
        </p:nvSpPr>
        <p:spPr>
          <a:xfrm>
            <a:off x="5121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3" name="Rectangle 7"/>
          <p:cNvSpPr>
            <a:spLocks noGrp="1"/>
          </p:cNvSpPr>
          <p:nvPr>
            <p:ph type="pic" sz="quarter" idx="29"/>
          </p:nvPr>
        </p:nvSpPr>
        <p:spPr>
          <a:xfrm>
            <a:off x="512134" y="228600"/>
            <a:ext cx="39624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30" name="Rectangle 7"/>
          <p:cNvSpPr>
            <a:spLocks noGrp="1"/>
          </p:cNvSpPr>
          <p:nvPr>
            <p:ph type="pic" sz="quarter" idx="30"/>
          </p:nvPr>
        </p:nvSpPr>
        <p:spPr>
          <a:xfrm>
            <a:off x="4718374" y="228600"/>
            <a:ext cx="39624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2" name="Rectangle 7"/>
          <p:cNvSpPr>
            <a:spLocks noGrp="1"/>
          </p:cNvSpPr>
          <p:nvPr>
            <p:ph type="pic" sz="quarter" idx="27"/>
          </p:nvPr>
        </p:nvSpPr>
        <p:spPr>
          <a:xfrm>
            <a:off x="32934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31" name="Rectangle 7"/>
          <p:cNvSpPr>
            <a:spLocks noGrp="1"/>
          </p:cNvSpPr>
          <p:nvPr>
            <p:ph type="pic" sz="quarter" idx="28"/>
          </p:nvPr>
        </p:nvSpPr>
        <p:spPr>
          <a:xfrm>
            <a:off x="6074734" y="3124200"/>
            <a:ext cx="2606040" cy="32766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7" name="Rectangle 6"/>
          <p:cNvSpPr>
            <a:spLocks noGrp="1"/>
          </p:cNvSpPr>
          <p:nvPr>
            <p:ph type="dt" sz="half" idx="31"/>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8" name="Rectangle 7"/>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9" name="Rectangle 8"/>
          <p:cNvSpPr>
            <a:spLocks noGrp="1"/>
          </p:cNvSpPr>
          <p:nvPr>
            <p:ph type="ftr" sz="quarter" idx="33"/>
          </p:nvPr>
        </p:nvSpPr>
        <p:spPr/>
        <p:txBody>
          <a:bodyPr/>
          <a:lstStyle>
            <a:extLst/>
          </a:lstStyle>
          <a:p>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with Caption">
    <p:spTree>
      <p:nvGrpSpPr>
        <p:cNvPr id="1" name=""/>
        <p:cNvGrpSpPr/>
        <p:nvPr/>
      </p:nvGrpSpPr>
      <p:grpSpPr>
        <a:xfrm>
          <a:off x="0" y="0"/>
          <a:ext cx="0" cy="0"/>
          <a:chOff x="0" y="0"/>
          <a:chExt cx="0" cy="0"/>
        </a:xfrm>
      </p:grpSpPr>
      <p:sp>
        <p:nvSpPr>
          <p:cNvPr id="4" name="W¥ل云玗İαЂôÁûÂÚ丫:Pïçtúrê Plå¢éhõlðér 表¥鷗字㌍ 表_W 3"/>
          <p:cNvSpPr>
            <a:spLocks noGrp="1" noChangeAspect="1"/>
          </p:cNvSpPr>
          <p:nvPr>
            <p:ph type="pic" sz="quarter" idx="10"/>
          </p:nvPr>
        </p:nvSpPr>
        <p:spPr>
          <a:xfrm>
            <a:off x="3050273" y="16002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7" name="W¥ل云玗İαЂÕØÚáÛ丫:Téxt Plàçèhòlðêr 表¥鷗字㌍_W 6"/>
          <p:cNvSpPr>
            <a:spLocks noGrp="1"/>
          </p:cNvSpPr>
          <p:nvPr>
            <p:ph type="body" sz="quarter" idx="15" hasCustomPrompt="1"/>
          </p:nvPr>
        </p:nvSpPr>
        <p:spPr>
          <a:xfrm>
            <a:off x="3048000" y="48768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5" name="Rectangle 4"/>
          <p:cNvSpPr>
            <a:spLocks noGrp="1"/>
          </p:cNvSpPr>
          <p:nvPr>
            <p:ph type="dt" sz="half" idx="16"/>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6" name="Rectangle 5"/>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8"/>
          </p:nvPr>
        </p:nvSpPr>
        <p:spPr/>
        <p:txBody>
          <a:bodyPr/>
          <a:lstStyle>
            <a:extLst/>
          </a:lstStyle>
          <a:p>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Up Square with Caption">
    <p:spTree>
      <p:nvGrpSpPr>
        <p:cNvPr id="1" name=""/>
        <p:cNvGrpSpPr/>
        <p:nvPr/>
      </p:nvGrpSpPr>
      <p:grpSpPr>
        <a:xfrm>
          <a:off x="0" y="0"/>
          <a:ext cx="0" cy="0"/>
          <a:chOff x="0" y="0"/>
          <a:chExt cx="0" cy="0"/>
        </a:xfrm>
      </p:grpSpPr>
      <p:sp>
        <p:nvSpPr>
          <p:cNvPr id="4" name="W¥ل云玗İαЂôÁûÂÚ丫:Pïçtúrê Plå¢éhõlðér 表¥鷗字㌍ 表_W 3"/>
          <p:cNvSpPr>
            <a:spLocks noGrp="1" noChangeAspect="1"/>
          </p:cNvSpPr>
          <p:nvPr>
            <p:ph type="pic" sz="quarter" idx="10"/>
          </p:nvPr>
        </p:nvSpPr>
        <p:spPr>
          <a:xfrm>
            <a:off x="4955273" y="13716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6" name="W¥ل云玗İαЂôÁûÂÚ丫:Pïçtúrê Plå¢éhõlðér 表¥鷗字㌍ 表_W 5"/>
          <p:cNvSpPr>
            <a:spLocks noGrp="1" noChangeAspect="1"/>
          </p:cNvSpPr>
          <p:nvPr>
            <p:ph type="pic" sz="quarter" idx="14"/>
          </p:nvPr>
        </p:nvSpPr>
        <p:spPr>
          <a:xfrm>
            <a:off x="1143000" y="1371600"/>
            <a:ext cx="3198127" cy="32004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7" name="W¥ل云玗İαЂÕØÚáÛ丫:Téxt Plàçèhòlðêr 表¥鷗字㌍_W 6"/>
          <p:cNvSpPr>
            <a:spLocks noGrp="1"/>
          </p:cNvSpPr>
          <p:nvPr>
            <p:ph type="body" sz="quarter" idx="15" hasCustomPrompt="1"/>
          </p:nvPr>
        </p:nvSpPr>
        <p:spPr>
          <a:xfrm>
            <a:off x="4953000" y="46482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8" name="W¥ل云玗İαЂÕØÚáÛ丫:Téxt Plàçèhòlðêr 表¥鷗字㌍_W 7"/>
          <p:cNvSpPr>
            <a:spLocks noGrp="1"/>
          </p:cNvSpPr>
          <p:nvPr>
            <p:ph type="body" sz="quarter" idx="16" hasCustomPrompt="1"/>
          </p:nvPr>
        </p:nvSpPr>
        <p:spPr>
          <a:xfrm>
            <a:off x="1143000" y="4648200"/>
            <a:ext cx="3200400" cy="12954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9" name="Rectangle 8"/>
          <p:cNvSpPr>
            <a:spLocks noGrp="1"/>
          </p:cNvSpPr>
          <p:nvPr>
            <p:ph type="dt" sz="half" idx="17"/>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10" name="Rectangle 9"/>
          <p:cNvSpPr>
            <a:spLocks noGrp="1"/>
          </p:cNvSpPr>
          <p:nvPr>
            <p:ph type="sldNum" sz="quarter" idx="18"/>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1" name="Rectangle 10"/>
          <p:cNvSpPr>
            <a:spLocks noGrp="1"/>
          </p:cNvSpPr>
          <p:nvPr>
            <p:ph type="ftr" sz="quarter" idx="19"/>
          </p:nvPr>
        </p:nvSpPr>
        <p:spPr/>
        <p:txBody>
          <a:bodyPr/>
          <a:lstStyle>
            <a:extLst/>
          </a:lstStyle>
          <a:p>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Landscape with Caption">
    <p:spTree>
      <p:nvGrpSpPr>
        <p:cNvPr id="1" name=""/>
        <p:cNvGrpSpPr/>
        <p:nvPr/>
      </p:nvGrpSpPr>
      <p:grpSpPr>
        <a:xfrm>
          <a:off x="0" y="0"/>
          <a:ext cx="0" cy="0"/>
          <a:chOff x="0" y="0"/>
          <a:chExt cx="0" cy="0"/>
        </a:xfrm>
      </p:grpSpPr>
      <p:sp>
        <p:nvSpPr>
          <p:cNvPr id="5" name="Rectangle 9"/>
          <p:cNvSpPr>
            <a:spLocks noGrp="1" noChangeAspect="1"/>
          </p:cNvSpPr>
          <p:nvPr>
            <p:ph type="pic" sz="quarter" idx="10"/>
          </p:nvPr>
        </p:nvSpPr>
        <p:spPr>
          <a:xfrm>
            <a:off x="914400" y="294590"/>
            <a:ext cx="7467600" cy="56007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lstStyle>
            <a:lvl1pPr marL="0" marR="0" indent="1588" algn="ctr" rtl="0" latinLnBrk="0">
              <a:spcBef>
                <a:spcPct val="20000"/>
              </a:spcBef>
              <a:buFontTx/>
              <a:buNone/>
              <a:defRPr lang="en-US" i="0" smtClean="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solidFill>
                  <a:schemeClr val="tx1"/>
                </a:solidFill>
                <a:latin typeface="+mn-lt"/>
                <a:ea typeface="+mn-ea"/>
                <a:cs typeface="+mn-cs"/>
              </a:rPr>
              <a:t>Drag picture to placeholder or click icon to add</a:t>
            </a:r>
            <a:endParaRPr lang="en-US" i="0" dirty="0"/>
          </a:p>
        </p:txBody>
      </p:sp>
      <p:sp>
        <p:nvSpPr>
          <p:cNvPr id="7" name="Rectangle 5"/>
          <p:cNvSpPr>
            <a:spLocks noGrp="1"/>
          </p:cNvSpPr>
          <p:nvPr>
            <p:ph type="body" sz="quarter" idx="11" hasCustomPrompt="1"/>
          </p:nvPr>
        </p:nvSpPr>
        <p:spPr>
          <a:xfrm>
            <a:off x="914400" y="6019800"/>
            <a:ext cx="7467600" cy="381000"/>
          </a:xfrm>
        </p:spPr>
        <p:txBody>
          <a:bodyPr rIns="9144" anchor="t"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4" name="Rectangle 3"/>
          <p:cNvSpPr>
            <a:spLocks noGrp="1"/>
          </p:cNvSpPr>
          <p:nvPr>
            <p:ph type="dt" sz="half" idx="12"/>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6" name="Rectangle 5"/>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4"/>
          </p:nvPr>
        </p:nvSpPr>
        <p:spPr/>
        <p:txBody>
          <a:bodyPr/>
          <a:lstStyle>
            <a:extLst/>
          </a:lstStyle>
          <a:p>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norama">
    <p:spTree>
      <p:nvGrpSpPr>
        <p:cNvPr id="1" name=""/>
        <p:cNvGrpSpPr/>
        <p:nvPr/>
      </p:nvGrpSpPr>
      <p:grpSpPr>
        <a:xfrm>
          <a:off x="0" y="0"/>
          <a:ext cx="0" cy="0"/>
          <a:chOff x="0" y="0"/>
          <a:chExt cx="0" cy="0"/>
        </a:xfrm>
      </p:grpSpPr>
      <p:sp>
        <p:nvSpPr>
          <p:cNvPr id="3" name="W¥ل云玗İαЂôÁûÂÚ丫:Pïçtúrê Plå¢éhõlðér 表¥鷗字㌍ 表_W 2"/>
          <p:cNvSpPr>
            <a:spLocks noGrp="1"/>
          </p:cNvSpPr>
          <p:nvPr>
            <p:ph type="pic" sz="quarter" idx="30"/>
          </p:nvPr>
        </p:nvSpPr>
        <p:spPr>
          <a:xfrm>
            <a:off x="457200" y="2057400"/>
            <a:ext cx="8229600" cy="274320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4" name="W¥ل云玗İαЂÕØÚáÛ丫:Téxt Plàçèhòlðêr 表¥鷗字㌍_W 3"/>
          <p:cNvSpPr>
            <a:spLocks noGrp="1"/>
          </p:cNvSpPr>
          <p:nvPr>
            <p:ph type="body" sz="quarter" idx="12" hasCustomPrompt="1"/>
          </p:nvPr>
        </p:nvSpPr>
        <p:spPr>
          <a:xfrm>
            <a:off x="457200" y="4876800"/>
            <a:ext cx="8229600" cy="1447800"/>
          </a:xfrm>
        </p:spPr>
        <p:txBody>
          <a:bodyPr tIns="91440" rIns="9144" bIns="91440" anchor="t"/>
          <a:lstStyle>
            <a:lvl1pPr marL="0" marR="0" indent="0" algn="l">
              <a:buFontTx/>
              <a:buNone/>
              <a:defRPr sz="1800" i="0"/>
            </a:lvl1pPr>
            <a:extLst/>
          </a:lstStyle>
          <a:p>
            <a:pPr lvl="0"/>
            <a:r>
              <a:rPr lang="en-US" dirty="0" smtClean="0"/>
              <a:t>Click to add caption</a:t>
            </a:r>
            <a:endParaRPr lang="en-US" dirty="0"/>
          </a:p>
        </p:txBody>
      </p:sp>
      <p:sp>
        <p:nvSpPr>
          <p:cNvPr id="5" name="Rectangle 4"/>
          <p:cNvSpPr>
            <a:spLocks noGrp="1"/>
          </p:cNvSpPr>
          <p:nvPr>
            <p:ph type="dt" sz="half" idx="31"/>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6" name="Rectangle 5"/>
          <p:cNvSpPr>
            <a:spLocks noGrp="1"/>
          </p:cNvSpPr>
          <p:nvPr>
            <p:ph type="sldNum" sz="quarter" idx="32"/>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7" name="Rectangle 6"/>
          <p:cNvSpPr>
            <a:spLocks noGrp="1"/>
          </p:cNvSpPr>
          <p:nvPr>
            <p:ph type="ftr" sz="quarter" idx="33"/>
          </p:nvPr>
        </p:nvSpPr>
        <p:spPr/>
        <p:txBody>
          <a:bodyPr/>
          <a:lstStyle>
            <a:extLst/>
          </a:lstStyle>
          <a:p>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3" name="Rectangle 13"/>
          <p:cNvSpPr>
            <a:spLocks noGrp="1"/>
          </p:cNvSpPr>
          <p:nvPr>
            <p:ph type="title"/>
          </p:nvPr>
        </p:nvSpPr>
        <p:spPr/>
        <p:txBody>
          <a:bodyPr anchor="ctr"/>
          <a:lstStyle>
            <a:extLst/>
          </a:lstStyle>
          <a:p>
            <a:r>
              <a:rPr lang="en-US" noProof="1" smtClean="0"/>
              <a:t>Click to edit Master title style</a:t>
            </a:r>
            <a:endParaRPr lang="en-US"/>
          </a:p>
        </p:txBody>
      </p:sp>
      <p:sp>
        <p:nvSpPr>
          <p:cNvPr id="14" name="Rectangle 6"/>
          <p:cNvSpPr>
            <a:spLocks noGrp="1"/>
          </p:cNvSpPr>
          <p:nvPr>
            <p:ph idx="1"/>
          </p:nvPr>
        </p:nvSpPr>
        <p:spPr/>
        <p:txBody>
          <a:bodyPr/>
          <a:lstStyle>
            <a:extLs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
        <p:nvSpPr>
          <p:cNvPr id="2" name="Rectangle 7"/>
          <p:cNvSpPr>
            <a:spLocks noGrp="1"/>
          </p:cNvSpPr>
          <p:nvPr>
            <p:ph type="dt" sz="half" idx="10"/>
          </p:nvPr>
        </p:nvSpPr>
        <p:spPr/>
        <p:txBody>
          <a:bodyPr/>
          <a:lstStyle>
            <a:extLst/>
          </a:lstStyle>
          <a:p>
            <a:fld id="{ACB2EC6F-6501-4E04-BD6C-A8A6CABB2C5B}" type="datetimeFigureOut">
              <a:rPr lang="en-US" smtClean="0"/>
              <a:pPr/>
              <a:t>9/24/2019</a:t>
            </a:fld>
            <a:endParaRPr lang="en-US" dirty="0"/>
          </a:p>
        </p:txBody>
      </p:sp>
      <p:sp>
        <p:nvSpPr>
          <p:cNvPr id="27" name="Rectangle 19"/>
          <p:cNvSpPr>
            <a:spLocks noGrp="1"/>
          </p:cNvSpPr>
          <p:nvPr>
            <p:ph type="ftr" sz="quarter" idx="11"/>
          </p:nvPr>
        </p:nvSpPr>
        <p:spPr/>
        <p:txBody>
          <a:bodyPr/>
          <a:lstStyle>
            <a:extLst/>
          </a:lstStyle>
          <a:p>
            <a:endParaRPr lang="en-US" dirty="0"/>
          </a:p>
        </p:txBody>
      </p:sp>
      <p:sp>
        <p:nvSpPr>
          <p:cNvPr id="24" name="Rectangle 26"/>
          <p:cNvSpPr>
            <a:spLocks noGrp="1"/>
          </p:cNvSpPr>
          <p:nvPr>
            <p:ph type="sldNum" sz="quarter" idx="12"/>
          </p:nvPr>
        </p:nvSpPr>
        <p:spPr/>
        <p:txBody>
          <a:bodyPr/>
          <a:lstStyle>
            <a:extLst/>
          </a:lstStyle>
          <a:p>
            <a:fld id="{963B0023-0CED-47F7-85AE-654F0B232C29}"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BC49AE-9D5D-F844-87C5-32945AE45BFF}" type="datetimeFigureOut">
              <a:rPr lang="en-US" smtClean="0"/>
              <a:t>9/24/2019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16AC78-2AA6-BF4C-A735-BE768D4370E6}" type="slidenum">
              <a:rPr lang="en-US" smtClean="0"/>
              <a:t>‹#›</a:t>
            </a:fld>
            <a:endParaRPr lang="en-US"/>
          </a:p>
        </p:txBody>
      </p:sp>
    </p:spTree>
    <p:extLst>
      <p:ext uri="{BB962C8B-B14F-4D97-AF65-F5344CB8AC3E}">
        <p14:creationId xmlns:p14="http://schemas.microsoft.com/office/powerpoint/2010/main" val="1975332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reserve="1">
  <p:cSld name="Portrait with Caption">
    <p:spTree>
      <p:nvGrpSpPr>
        <p:cNvPr id="1" name=""/>
        <p:cNvGrpSpPr/>
        <p:nvPr/>
      </p:nvGrpSpPr>
      <p:grpSpPr>
        <a:xfrm>
          <a:off x="0" y="0"/>
          <a:ext cx="0" cy="0"/>
          <a:chOff x="0" y="0"/>
          <a:chExt cx="0" cy="0"/>
        </a:xfrm>
      </p:grpSpPr>
      <p:sp>
        <p:nvSpPr>
          <p:cNvPr id="11" name="Rectangle 8"/>
          <p:cNvSpPr>
            <a:spLocks noGrp="1"/>
          </p:cNvSpPr>
          <p:nvPr>
            <p:ph type="pic" sz="quarter" idx="10"/>
          </p:nvPr>
        </p:nvSpPr>
        <p:spPr>
          <a:xfrm>
            <a:off x="419375" y="233241"/>
            <a:ext cx="4640305" cy="61722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i="0" smtClean="0"/>
              <a:t>Drag picture to placeholder or click icon to add</a:t>
            </a:r>
            <a:endParaRPr lang="en-US" i="0" dirty="0"/>
          </a:p>
        </p:txBody>
      </p:sp>
      <p:sp>
        <p:nvSpPr>
          <p:cNvPr id="13" name="Rectangle 6"/>
          <p:cNvSpPr>
            <a:spLocks noGrp="1"/>
          </p:cNvSpPr>
          <p:nvPr>
            <p:ph type="body" sz="quarter" idx="11" hasCustomPrompt="1"/>
          </p:nvPr>
        </p:nvSpPr>
        <p:spPr>
          <a:xfrm>
            <a:off x="5257800" y="3048000"/>
            <a:ext cx="3505200" cy="3352800"/>
          </a:xfrm>
        </p:spPr>
        <p:txBody>
          <a:bodyPr tIns="91440" bIns="91440" anchor="b"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4" name="Rectangle 3"/>
          <p:cNvSpPr>
            <a:spLocks noGrp="1"/>
          </p:cNvSpPr>
          <p:nvPr>
            <p:ph type="dt" sz="half" idx="12"/>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5" name="Rectangle 4"/>
          <p:cNvSpPr>
            <a:spLocks noGrp="1"/>
          </p:cNvSpPr>
          <p:nvPr>
            <p:ph type="sldNum" sz="quarter" idx="13"/>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6" name="Rectangle 5"/>
          <p:cNvSpPr>
            <a:spLocks noGrp="1"/>
          </p:cNvSpPr>
          <p:nvPr>
            <p:ph type="ftr" sz="quarter" idx="14"/>
          </p:nvPr>
        </p:nvSpPr>
        <p:spPr/>
        <p:txBody>
          <a:bodyPr/>
          <a:lstStyle>
            <a:extLst/>
          </a:lstStyle>
          <a:p>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andscape (Fullscreen)">
    <p:spTree>
      <p:nvGrpSpPr>
        <p:cNvPr id="1" name=""/>
        <p:cNvGrpSpPr/>
        <p:nvPr/>
      </p:nvGrpSpPr>
      <p:grpSpPr>
        <a:xfrm>
          <a:off x="0" y="0"/>
          <a:ext cx="0" cy="0"/>
          <a:chOff x="0" y="0"/>
          <a:chExt cx="0" cy="0"/>
        </a:xfrm>
      </p:grpSpPr>
      <p:sp>
        <p:nvSpPr>
          <p:cNvPr id="15" name="Rectangle 6"/>
          <p:cNvSpPr>
            <a:spLocks noGrp="1" noChangeAspect="1"/>
          </p:cNvSpPr>
          <p:nvPr>
            <p:ph type="pic" sz="quarter" idx="10" hasCustomPrompt="1"/>
          </p:nvPr>
        </p:nvSpPr>
        <p:spPr>
          <a:xfrm>
            <a:off x="0" y="0"/>
            <a:ext cx="9144000" cy="6858000"/>
          </a:xfrm>
          <a:noFill/>
          <a:ln w="25400" cap="rnd" cmpd="sng" algn="ctr">
            <a:noFill/>
            <a:prstDash val="solid"/>
          </a:ln>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a:buFontTx/>
              <a:buNone/>
            </a:pPr>
            <a:r>
              <a:rPr lang="en-US" i="0" dirty="0" smtClean="0"/>
              <a:t>Click icon</a:t>
            </a:r>
            <a:r>
              <a:rPr lang="en-US" i="0" baseline="0" dirty="0" smtClean="0"/>
              <a:t> to add </a:t>
            </a:r>
            <a:r>
              <a:rPr lang="en-US" i="0" dirty="0" smtClean="0"/>
              <a:t>full page picture</a:t>
            </a:r>
            <a:endParaRPr lang="en-US" i="0" baseline="0" dirty="0" smtClean="0"/>
          </a:p>
          <a:p>
            <a:pPr marL="0" marR="0" indent="0" algn="ctr">
              <a:buFontTx/>
              <a:buNone/>
            </a:pPr>
            <a:endParaRPr lang="en-US" i="0" dirty="0" smtClean="0"/>
          </a:p>
          <a:p>
            <a:pPr algn="ctr">
              <a:buFontTx/>
              <a:buNone/>
            </a:pPr>
            <a:endParaRPr lang="en-US" i="0" dirty="0" smtClean="0"/>
          </a:p>
          <a:p>
            <a:pPr algn="ctr">
              <a:buFontTx/>
              <a:buNone/>
            </a:pPr>
            <a:endParaRPr lang="en-US" i="0"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lbum Section">
    <p:spTree>
      <p:nvGrpSpPr>
        <p:cNvPr id="1" name=""/>
        <p:cNvGrpSpPr/>
        <p:nvPr/>
      </p:nvGrpSpPr>
      <p:grpSpPr>
        <a:xfrm>
          <a:off x="0" y="0"/>
          <a:ext cx="0" cy="0"/>
          <a:chOff x="0" y="0"/>
          <a:chExt cx="0" cy="0"/>
        </a:xfrm>
      </p:grpSpPr>
      <p:sp>
        <p:nvSpPr>
          <p:cNvPr id="17" name="Rectangle 2"/>
          <p:cNvSpPr>
            <a:spLocks noGrp="1"/>
          </p:cNvSpPr>
          <p:nvPr>
            <p:ph type="title" hasCustomPrompt="1"/>
          </p:nvPr>
        </p:nvSpPr>
        <p:spPr>
          <a:xfrm>
            <a:off x="752670" y="4572000"/>
            <a:ext cx="7781730" cy="990600"/>
          </a:xfrm>
        </p:spPr>
        <p:txBody>
          <a:bodyPr vert="horz" bIns="0" anchor="b" anchorCtr="0"/>
          <a:lstStyle>
            <a:lvl1pPr>
              <a:defRPr baseline="0"/>
            </a:lvl1pPr>
            <a:extLst/>
          </a:lstStyle>
          <a:p>
            <a:r>
              <a:rPr lang="en-US" dirty="0" smtClean="0"/>
              <a:t>Click to add section title</a:t>
            </a:r>
            <a:endParaRPr lang="en-US" dirty="0"/>
          </a:p>
        </p:txBody>
      </p:sp>
      <p:sp>
        <p:nvSpPr>
          <p:cNvPr id="27" name="Rectangle 11"/>
          <p:cNvSpPr>
            <a:spLocks noGrp="1"/>
          </p:cNvSpPr>
          <p:nvPr>
            <p:ph type="body" sz="quarter" idx="14" hasCustomPrompt="1"/>
          </p:nvPr>
        </p:nvSpPr>
        <p:spPr>
          <a:xfrm>
            <a:off x="752670" y="5600700"/>
            <a:ext cx="7772400" cy="838200"/>
          </a:xfrm>
        </p:spPr>
        <p:txBody>
          <a:bodyPr vert="horz" tIns="0"/>
          <a:lstStyle>
            <a:lvl1pPr>
              <a:buFontTx/>
              <a:buNone/>
              <a:defRPr sz="1800"/>
            </a:lvl1pPr>
            <a:extLst/>
          </a:lstStyle>
          <a:p>
            <a:pPr lvl="0"/>
            <a:r>
              <a:rPr lang="en-US" dirty="0" smtClean="0"/>
              <a:t>Click to add subtitle</a:t>
            </a:r>
            <a:endParaRPr lang="en-US" dirty="0"/>
          </a:p>
        </p:txBody>
      </p:sp>
      <p:sp>
        <p:nvSpPr>
          <p:cNvPr id="7" name="Rectangle 6"/>
          <p:cNvSpPr>
            <a:spLocks noGrp="1"/>
          </p:cNvSpPr>
          <p:nvPr>
            <p:ph type="pic" sz="quarter" idx="11"/>
          </p:nvPr>
        </p:nvSpPr>
        <p:spPr>
          <a:xfrm>
            <a:off x="786338"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Drag picture to placeholder or click icon to add</a:t>
            </a:r>
            <a:endParaRPr lang="en-US" sz="2000" dirty="0"/>
          </a:p>
        </p:txBody>
      </p:sp>
      <p:sp>
        <p:nvSpPr>
          <p:cNvPr id="18" name="Rectangle 6"/>
          <p:cNvSpPr>
            <a:spLocks noGrp="1"/>
          </p:cNvSpPr>
          <p:nvPr>
            <p:ph type="pic" sz="quarter" idx="15"/>
          </p:nvPr>
        </p:nvSpPr>
        <p:spPr>
          <a:xfrm>
            <a:off x="3474604"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Drag picture to placeholder or click icon to add</a:t>
            </a:r>
            <a:endParaRPr lang="en-US" sz="2000" dirty="0"/>
          </a:p>
        </p:txBody>
      </p:sp>
      <p:sp>
        <p:nvSpPr>
          <p:cNvPr id="2" name="Rectangle 6"/>
          <p:cNvSpPr>
            <a:spLocks noGrp="1"/>
          </p:cNvSpPr>
          <p:nvPr>
            <p:ph type="pic" sz="quarter" idx="16"/>
          </p:nvPr>
        </p:nvSpPr>
        <p:spPr>
          <a:xfrm>
            <a:off x="6162870" y="2140695"/>
            <a:ext cx="2286000" cy="2286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vert="horz"/>
          <a:lstStyle>
            <a:extLst/>
          </a:lstStyle>
          <a:p>
            <a:pPr algn="ctr">
              <a:buFontTx/>
              <a:buNone/>
            </a:pPr>
            <a:r>
              <a:rPr lang="en-US" sz="2000" smtClean="0"/>
              <a:t>Drag picture to placeholder or click icon to add</a:t>
            </a:r>
            <a:endParaRPr lang="en-US" sz="2000" dirty="0"/>
          </a:p>
        </p:txBody>
      </p:sp>
      <p:sp>
        <p:nvSpPr>
          <p:cNvPr id="8" name="Rectangle 7"/>
          <p:cNvSpPr>
            <a:spLocks noGrp="1"/>
          </p:cNvSpPr>
          <p:nvPr>
            <p:ph type="dt" sz="half" idx="17"/>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9" name="Rectangle 8"/>
          <p:cNvSpPr>
            <a:spLocks noGrp="1"/>
          </p:cNvSpPr>
          <p:nvPr>
            <p:ph type="sldNum" sz="quarter" idx="18"/>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0" name="Rectangle 9"/>
          <p:cNvSpPr>
            <a:spLocks noGrp="1"/>
          </p:cNvSpPr>
          <p:nvPr>
            <p:ph type="ftr" sz="quarter" idx="19"/>
          </p:nvPr>
        </p:nvSpPr>
        <p:spPr/>
        <p:txBody>
          <a:bodyPr/>
          <a:lstStyle>
            <a:extLst/>
          </a:lstStyle>
          <a:p>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ColTx" preserve="1">
  <p:cSld name="2-Up Portrait with Captions">
    <p:spTree>
      <p:nvGrpSpPr>
        <p:cNvPr id="1" name=""/>
        <p:cNvGrpSpPr/>
        <p:nvPr/>
      </p:nvGrpSpPr>
      <p:grpSpPr>
        <a:xfrm>
          <a:off x="0" y="0"/>
          <a:ext cx="0" cy="0"/>
          <a:chOff x="0" y="0"/>
          <a:chExt cx="0" cy="0"/>
        </a:xfrm>
      </p:grpSpPr>
      <p:sp>
        <p:nvSpPr>
          <p:cNvPr id="20" name="Rectangle 8"/>
          <p:cNvSpPr>
            <a:spLocks noGrp="1" noChangeAspect="1"/>
          </p:cNvSpPr>
          <p:nvPr>
            <p:ph type="pic" sz="quarter" idx="10"/>
          </p:nvPr>
        </p:nvSpPr>
        <p:spPr>
          <a:xfrm>
            <a:off x="4722047" y="609600"/>
            <a:ext cx="3431353" cy="4575141"/>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11" name="Rectangle 8"/>
          <p:cNvSpPr>
            <a:spLocks noGrp="1" noChangeAspect="1"/>
          </p:cNvSpPr>
          <p:nvPr>
            <p:ph type="pic" sz="quarter" idx="11"/>
          </p:nvPr>
        </p:nvSpPr>
        <p:spPr>
          <a:xfrm>
            <a:off x="1066800" y="609600"/>
            <a:ext cx="3429000" cy="45720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FontTx/>
              <a:buNone/>
            </a:pPr>
            <a:r>
              <a:rPr lang="en-US" sz="2400" i="0" smtClean="0"/>
              <a:t>Drag picture to placeholder or click icon to add</a:t>
            </a:r>
            <a:endParaRPr lang="en-US" sz="2400" i="0" dirty="0"/>
          </a:p>
        </p:txBody>
      </p:sp>
      <p:sp>
        <p:nvSpPr>
          <p:cNvPr id="3" name="Rectangle 7"/>
          <p:cNvSpPr>
            <a:spLocks noGrp="1"/>
          </p:cNvSpPr>
          <p:nvPr>
            <p:ph type="body" sz="quarter" idx="14" hasCustomPrompt="1"/>
          </p:nvPr>
        </p:nvSpPr>
        <p:spPr>
          <a:xfrm>
            <a:off x="1066800" y="5334000"/>
            <a:ext cx="3429000" cy="1066800"/>
          </a:xfrm>
        </p:spPr>
        <p:txBody>
          <a:bodyPr lIns="91440"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9" name="Rectangle 7"/>
          <p:cNvSpPr>
            <a:spLocks noGrp="1"/>
          </p:cNvSpPr>
          <p:nvPr>
            <p:ph type="body" sz="quarter" idx="15" hasCustomPrompt="1"/>
          </p:nvPr>
        </p:nvSpPr>
        <p:spPr>
          <a:xfrm>
            <a:off x="4724400" y="5334000"/>
            <a:ext cx="3429000" cy="1066800"/>
          </a:xfrm>
        </p:spPr>
        <p:txBody>
          <a:bodyPr lIns="91440"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6"/>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7" name="Rectangle 6"/>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8"/>
          </p:nvPr>
        </p:nvSpPr>
        <p:spPr/>
        <p:txBody>
          <a:bodyPr/>
          <a:lstStyle>
            <a:extLst/>
          </a:lstStyle>
          <a:p>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Up Landscape with Captions">
    <p:spTree>
      <p:nvGrpSpPr>
        <p:cNvPr id="1" name=""/>
        <p:cNvGrpSpPr/>
        <p:nvPr/>
      </p:nvGrpSpPr>
      <p:grpSpPr>
        <a:xfrm>
          <a:off x="0" y="0"/>
          <a:ext cx="0" cy="0"/>
          <a:chOff x="0" y="0"/>
          <a:chExt cx="0" cy="0"/>
        </a:xfrm>
      </p:grpSpPr>
      <p:sp>
        <p:nvSpPr>
          <p:cNvPr id="23" name="Rectangle 7"/>
          <p:cNvSpPr>
            <a:spLocks noGrp="1" noChangeAspect="1"/>
          </p:cNvSpPr>
          <p:nvPr>
            <p:ph type="pic" sz="quarter" idx="13"/>
          </p:nvPr>
        </p:nvSpPr>
        <p:spPr>
          <a:xfrm>
            <a:off x="4648200" y="1676400"/>
            <a:ext cx="4038600" cy="3028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25" name="Rectangle 7"/>
          <p:cNvSpPr>
            <a:spLocks noGrp="1" noChangeAspect="1"/>
          </p:cNvSpPr>
          <p:nvPr>
            <p:ph type="pic" sz="quarter" idx="14"/>
          </p:nvPr>
        </p:nvSpPr>
        <p:spPr>
          <a:xfrm>
            <a:off x="457200" y="1676400"/>
            <a:ext cx="4038600" cy="3028950"/>
          </a:xfrm>
          <a:prstGeom prst="rect">
            <a:avLst/>
          </a:prstGeo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0" algn="ctr" rtl="0" latinLnBrk="0">
              <a:buFontTx/>
              <a:buNone/>
            </a:pPr>
            <a:r>
              <a:rPr lang="en-US" smtClean="0"/>
              <a:t>Drag picture to placeholder or click icon to add</a:t>
            </a:r>
            <a:endParaRPr lang="en-US" dirty="0"/>
          </a:p>
        </p:txBody>
      </p:sp>
      <p:sp>
        <p:nvSpPr>
          <p:cNvPr id="8" name="Rectangle 7"/>
          <p:cNvSpPr>
            <a:spLocks noGrp="1"/>
          </p:cNvSpPr>
          <p:nvPr>
            <p:ph type="body" sz="quarter" idx="16" hasCustomPrompt="1"/>
          </p:nvPr>
        </p:nvSpPr>
        <p:spPr>
          <a:xfrm>
            <a:off x="457200" y="4857750"/>
            <a:ext cx="4038600" cy="1238250"/>
          </a:xfrm>
        </p:spPr>
        <p:txBody>
          <a:bodyPr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9" name="Rectangle 7"/>
          <p:cNvSpPr>
            <a:spLocks noGrp="1"/>
          </p:cNvSpPr>
          <p:nvPr>
            <p:ph type="body" sz="quarter" idx="17" hasCustomPrompt="1"/>
          </p:nvPr>
        </p:nvSpPr>
        <p:spPr>
          <a:xfrm>
            <a:off x="4648200" y="4857750"/>
            <a:ext cx="4038600" cy="1238250"/>
          </a:xfrm>
        </p:spPr>
        <p:txBody>
          <a:bodyPr rIns="9144"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5"/>
          <p:cNvSpPr>
            <a:spLocks noGrp="1"/>
          </p:cNvSpPr>
          <p:nvPr>
            <p:ph type="dt" sz="half" idx="18"/>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7" name="Rectangle 6"/>
          <p:cNvSpPr>
            <a:spLocks noGrp="1"/>
          </p:cNvSpPr>
          <p:nvPr>
            <p:ph type="sldNum" sz="quarter" idx="19"/>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9" name="Rectangle 8"/>
          <p:cNvSpPr>
            <a:spLocks noGrp="1"/>
          </p:cNvSpPr>
          <p:nvPr>
            <p:ph type="ftr" sz="quarter" idx="20"/>
          </p:nvPr>
        </p:nvSpPr>
        <p:spPr/>
        <p:txBody>
          <a:bodyPr/>
          <a:lstStyle>
            <a:extLst/>
          </a:lstStyle>
          <a:p>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Up Mixed with Caption">
    <p:spTree>
      <p:nvGrpSpPr>
        <p:cNvPr id="1" name=""/>
        <p:cNvGrpSpPr/>
        <p:nvPr/>
      </p:nvGrpSpPr>
      <p:grpSpPr>
        <a:xfrm>
          <a:off x="0" y="0"/>
          <a:ext cx="0" cy="0"/>
          <a:chOff x="0" y="0"/>
          <a:chExt cx="0" cy="0"/>
        </a:xfrm>
      </p:grpSpPr>
      <p:sp>
        <p:nvSpPr>
          <p:cNvPr id="6" name="Rectangle 7"/>
          <p:cNvSpPr>
            <a:spLocks noGrp="1" noChangeAspect="1"/>
          </p:cNvSpPr>
          <p:nvPr>
            <p:ph type="pic" sz="quarter" idx="11"/>
          </p:nvPr>
        </p:nvSpPr>
        <p:spPr>
          <a:xfrm>
            <a:off x="5141976" y="381000"/>
            <a:ext cx="3773424" cy="2830068"/>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i="0" smtClean="0"/>
              <a:t>Drag picture to placeholder or click icon to add</a:t>
            </a:r>
            <a:endParaRPr lang="en-US" i="0" dirty="0"/>
          </a:p>
        </p:txBody>
      </p:sp>
      <p:sp>
        <p:nvSpPr>
          <p:cNvPr id="22" name="Rectangle 7"/>
          <p:cNvSpPr>
            <a:spLocks noGrp="1" noChangeAspect="1"/>
          </p:cNvSpPr>
          <p:nvPr>
            <p:ph type="pic" sz="quarter" idx="12"/>
          </p:nvPr>
        </p:nvSpPr>
        <p:spPr>
          <a:xfrm>
            <a:off x="454152" y="381000"/>
            <a:ext cx="4462272" cy="5949696"/>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0" marR="0" indent="1588" algn="ctr" rtl="0" latinLnBrk="0">
              <a:spcBef>
                <a:spcPct val="20000"/>
              </a:spcBef>
              <a:buClr>
                <a:srgbClr val="D34817"/>
              </a:buClr>
              <a:buSzPct val="85000"/>
              <a:buFontTx/>
              <a:buNone/>
            </a:pPr>
            <a:r>
              <a:rPr lang="en-US" i="0" smtClean="0"/>
              <a:t>Drag picture to placeholder or click icon to add</a:t>
            </a:r>
            <a:endParaRPr lang="en-US" i="0" dirty="0"/>
          </a:p>
        </p:txBody>
      </p:sp>
      <p:sp>
        <p:nvSpPr>
          <p:cNvPr id="11" name="Rectangle 7"/>
          <p:cNvSpPr>
            <a:spLocks noGrp="1"/>
          </p:cNvSpPr>
          <p:nvPr>
            <p:ph type="body" sz="quarter" idx="13" hasCustomPrompt="1"/>
          </p:nvPr>
        </p:nvSpPr>
        <p:spPr>
          <a:xfrm>
            <a:off x="5141976" y="3352800"/>
            <a:ext cx="3773425" cy="2971800"/>
          </a:xfrm>
        </p:spPr>
        <p:txBody>
          <a:bodyPr anchor="t" anchorCtr="0">
            <a:noAutofit/>
          </a:bodyPr>
          <a:lstStyle>
            <a:lvl1pPr marL="0" marR="0" indent="0" algn="l" rtl="0" latinLnBrk="0">
              <a:spcBef>
                <a:spcPct val="20000"/>
              </a:spcBef>
              <a:buFontTx/>
              <a:buNone/>
              <a:defRPr sz="1800" i="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5" name="Rectangle 4"/>
          <p:cNvSpPr>
            <a:spLocks noGrp="1"/>
          </p:cNvSpPr>
          <p:nvPr>
            <p:ph type="dt" sz="half" idx="14"/>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7" name="Rectangle 6"/>
          <p:cNvSpPr>
            <a:spLocks noGrp="1"/>
          </p:cNvSpPr>
          <p:nvPr>
            <p:ph type="sldNum" sz="quarter" idx="15"/>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8" name="Rectangle 7"/>
          <p:cNvSpPr>
            <a:spLocks noGrp="1"/>
          </p:cNvSpPr>
          <p:nvPr>
            <p:ph type="ftr" sz="quarter" idx="16"/>
          </p:nvPr>
        </p:nvSpPr>
        <p:spPr/>
        <p:txBody>
          <a:bodyPr/>
          <a:lstStyle>
            <a:extLst/>
          </a:lstStyle>
          <a:p>
            <a:endParaRPr lang="en-US"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Portrait with Captions">
    <p:spTree>
      <p:nvGrpSpPr>
        <p:cNvPr id="1" name=""/>
        <p:cNvGrpSpPr/>
        <p:nvPr/>
      </p:nvGrpSpPr>
      <p:grpSpPr>
        <a:xfrm>
          <a:off x="0" y="0"/>
          <a:ext cx="0" cy="0"/>
          <a:chOff x="0" y="0"/>
          <a:chExt cx="0" cy="0"/>
        </a:xfrm>
      </p:grpSpPr>
      <p:sp>
        <p:nvSpPr>
          <p:cNvPr id="2" name="Rectangle 8"/>
          <p:cNvSpPr>
            <a:spLocks noGrp="1" noChangeAspect="1"/>
          </p:cNvSpPr>
          <p:nvPr>
            <p:ph type="pic" sz="quarter" idx="10"/>
          </p:nvPr>
        </p:nvSpPr>
        <p:spPr>
          <a:xfrm>
            <a:off x="2286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4" name="Rectangle 8"/>
          <p:cNvSpPr>
            <a:spLocks noGrp="1" noChangeAspect="1"/>
          </p:cNvSpPr>
          <p:nvPr>
            <p:ph type="pic" sz="quarter" idx="11"/>
          </p:nvPr>
        </p:nvSpPr>
        <p:spPr>
          <a:xfrm>
            <a:off x="32004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31" name="Rectangle 8"/>
          <p:cNvSpPr>
            <a:spLocks noGrp="1" noChangeAspect="1"/>
          </p:cNvSpPr>
          <p:nvPr>
            <p:ph type="pic" sz="quarter" idx="12"/>
          </p:nvPr>
        </p:nvSpPr>
        <p:spPr>
          <a:xfrm>
            <a:off x="6172200" y="1066800"/>
            <a:ext cx="2743200" cy="3657600"/>
          </a:xfrm>
          <a:noFill/>
          <a:ln w="38100" cap="sq" cmpd="sng" algn="ctr">
            <a:solidFill>
              <a:schemeClr val="tx1"/>
            </a:solidFill>
            <a:prstDash val="solid"/>
            <a:miter lim="800000"/>
          </a:ln>
          <a:effectLst>
            <a:outerShdw blurRad="50800" dist="50800" dir="2700000" algn="tl" rotWithShape="0">
              <a:srgbClr val="000000">
                <a:alpha val="50000"/>
              </a:srgbClr>
            </a:outerShdw>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latinLnBrk="0">
              <a:spcBef>
                <a:spcPct val="20000"/>
              </a:spcBef>
              <a:buFontTx/>
              <a:buNone/>
              <a:defRPr sz="2400" i="0">
                <a:solidFill>
                  <a:schemeClr val="tx1"/>
                </a:solidFill>
                <a:latin typeface="+mn-lt"/>
                <a:ea typeface="+mn-ea"/>
                <a:cs typeface="+mn-cs"/>
              </a:defRPr>
            </a:lvl1pPr>
            <a:extLst/>
          </a:lstStyle>
          <a:p>
            <a:pPr marL="342900" indent="-342900" algn="ctr" rtl="0" latinLnBrk="0">
              <a:spcBef>
                <a:spcPct val="20000"/>
              </a:spcBef>
              <a:buClr>
                <a:srgbClr val="438086"/>
              </a:buClr>
              <a:buSzPct val="60000"/>
              <a:buFontTx/>
              <a:buNone/>
            </a:pPr>
            <a:r>
              <a:rPr lang="en-US" smtClean="0"/>
              <a:t>Drag picture to placeholder or click icon to add</a:t>
            </a:r>
            <a:endParaRPr lang="en-US" dirty="0"/>
          </a:p>
        </p:txBody>
      </p:sp>
      <p:sp>
        <p:nvSpPr>
          <p:cNvPr id="7" name="Rectangle 6"/>
          <p:cNvSpPr>
            <a:spLocks noGrp="1"/>
          </p:cNvSpPr>
          <p:nvPr>
            <p:ph type="body" sz="quarter" idx="13" hasCustomPrompt="1"/>
          </p:nvPr>
        </p:nvSpPr>
        <p:spPr>
          <a:xfrm>
            <a:off x="2286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6" name="Rectangle 6"/>
          <p:cNvSpPr>
            <a:spLocks noGrp="1"/>
          </p:cNvSpPr>
          <p:nvPr>
            <p:ph type="body" sz="quarter" idx="14" hasCustomPrompt="1"/>
          </p:nvPr>
        </p:nvSpPr>
        <p:spPr>
          <a:xfrm>
            <a:off x="32004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14" name="Rectangle 6"/>
          <p:cNvSpPr>
            <a:spLocks noGrp="1"/>
          </p:cNvSpPr>
          <p:nvPr>
            <p:ph type="body" sz="quarter" idx="15" hasCustomPrompt="1"/>
          </p:nvPr>
        </p:nvSpPr>
        <p:spPr>
          <a:xfrm>
            <a:off x="6172200" y="4876800"/>
            <a:ext cx="2743200" cy="1447800"/>
          </a:xfrm>
        </p:spPr>
        <p:txBody>
          <a:bodyPr anchor="t" anchorCtr="0">
            <a:noAutofit/>
          </a:bodyPr>
          <a:lstStyle>
            <a:lvl1pPr marL="0" marR="0" indent="0" algn="l" rtl="0" latinLnBrk="0">
              <a:spcBef>
                <a:spcPct val="20000"/>
              </a:spcBef>
              <a:buFontTx/>
              <a:buNone/>
              <a:defRPr sz="1800" baseline="0">
                <a:solidFill>
                  <a:schemeClr val="tx1"/>
                </a:solidFill>
                <a:latin typeface="+mn-lt"/>
                <a:ea typeface="+mn-ea"/>
                <a:cs typeface="+mn-cs"/>
              </a:defRPr>
            </a:lvl1pPr>
            <a:extLst/>
          </a:lstStyle>
          <a:p>
            <a:pPr lvl="0"/>
            <a:r>
              <a:rPr lang="en-US" dirty="0" smtClean="0"/>
              <a:t>Click to add caption</a:t>
            </a:r>
            <a:endParaRPr lang="en-US" dirty="0"/>
          </a:p>
        </p:txBody>
      </p:sp>
      <p:sp>
        <p:nvSpPr>
          <p:cNvPr id="8" name="Rectangle 7"/>
          <p:cNvSpPr>
            <a:spLocks noGrp="1"/>
          </p:cNvSpPr>
          <p:nvPr>
            <p:ph type="dt" sz="half" idx="16"/>
          </p:nvPr>
        </p:nvSpPr>
        <p:spPr/>
        <p:txBody>
          <a:bodyPr/>
          <a:lstStyle>
            <a:extLst/>
          </a:lstStyle>
          <a:p>
            <a:fld id="{F30C84A2-23CF-44F5-B813-5187ED5C7D1C}" type="datetimeFigureOut">
              <a:rPr lang="en-US" sz="1200" smtClean="0">
                <a:solidFill>
                  <a:schemeClr val="tx2"/>
                </a:solidFill>
              </a:rPr>
              <a:pPr/>
              <a:t>9/24/2019</a:t>
            </a:fld>
            <a:endParaRPr lang="en-US" dirty="0"/>
          </a:p>
        </p:txBody>
      </p:sp>
      <p:sp>
        <p:nvSpPr>
          <p:cNvPr id="9" name="Rectangle 8"/>
          <p:cNvSpPr>
            <a:spLocks noGrp="1"/>
          </p:cNvSpPr>
          <p:nvPr>
            <p:ph type="sldNum" sz="quarter" idx="17"/>
          </p:nvPr>
        </p:nvSpPr>
        <p:spPr/>
        <p:txBody>
          <a:bodyPr/>
          <a:lstStyle>
            <a:extLst/>
          </a:lstStyle>
          <a:p>
            <a:pPr algn="r"/>
            <a:fld id="{F99EC173-99AE-4773-AB25-02E469A13EAE}" type="slidenum">
              <a:rPr lang="en-US" sz="1200" smtClean="0">
                <a:solidFill>
                  <a:schemeClr val="tx2"/>
                </a:solidFill>
              </a:rPr>
              <a:pPr algn="r"/>
              <a:t>‹#›</a:t>
            </a:fld>
            <a:endParaRPr lang="en-US" dirty="0"/>
          </a:p>
        </p:txBody>
      </p:sp>
      <p:sp>
        <p:nvSpPr>
          <p:cNvPr id="10" name="Rectangle 9"/>
          <p:cNvSpPr>
            <a:spLocks noGrp="1"/>
          </p:cNvSpPr>
          <p:nvPr>
            <p:ph type="ftr" sz="quarter" idx="18"/>
          </p:nvPr>
        </p:nvSpPr>
        <p:spPr/>
        <p:txBody>
          <a:bodyPr/>
          <a:lstStyle>
            <a:extLst/>
          </a:lstStyle>
          <a:p>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6" name="Rectangle 6"/>
          <p:cNvSpPr>
            <a:spLocks noGrp="1"/>
          </p:cNvSpPr>
          <p:nvPr>
            <p:ph type="title"/>
          </p:nvPr>
        </p:nvSpPr>
        <p:spPr>
          <a:xfrm>
            <a:off x="457200" y="274638"/>
            <a:ext cx="8229600" cy="1249362"/>
          </a:xfrm>
          <a:prstGeom prst="rect">
            <a:avLst/>
          </a:prstGeom>
        </p:spPr>
        <p:txBody>
          <a:bodyPr anchor="ctr">
            <a:normAutofit/>
          </a:bodyPr>
          <a:lstStyle>
            <a:extLst/>
          </a:lstStyle>
          <a:p>
            <a:r>
              <a:rPr lang="en-US" noProof="1" smtClean="0"/>
              <a:t>Click to edit Master title style</a:t>
            </a:r>
            <a:endParaRPr lang="en-US" dirty="0"/>
          </a:p>
        </p:txBody>
      </p:sp>
      <p:sp>
        <p:nvSpPr>
          <p:cNvPr id="13" name="Rectangle 5"/>
          <p:cNvSpPr>
            <a:spLocks noGrp="1"/>
          </p:cNvSpPr>
          <p:nvPr>
            <p:ph type="body" idx="1"/>
          </p:nvPr>
        </p:nvSpPr>
        <p:spPr>
          <a:xfrm>
            <a:off x="457200" y="1600200"/>
            <a:ext cx="8229600" cy="4525963"/>
          </a:xfrm>
          <a:prstGeom prst="rect">
            <a:avLst/>
          </a:prstGeom>
        </p:spPr>
        <p:txBody>
          <a:bodyPr>
            <a:normAutofit/>
          </a:bodyPr>
          <a:lstStyle>
            <a:extLs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
        <p:nvSpPr>
          <p:cNvPr id="29" name="Rectangle 3"/>
          <p:cNvSpPr>
            <a:spLocks noGrp="1"/>
          </p:cNvSpPr>
          <p:nvPr>
            <p:ph type="dt" sz="half" idx="2"/>
          </p:nvPr>
        </p:nvSpPr>
        <p:spPr>
          <a:xfrm>
            <a:off x="66675" y="6559360"/>
            <a:ext cx="2438400" cy="244475"/>
          </a:xfrm>
          <a:prstGeom prst="rect">
            <a:avLst/>
          </a:prstGeom>
        </p:spPr>
        <p:txBody>
          <a:bodyPr anchor="b"/>
          <a:lstStyle>
            <a:lvl1pPr>
              <a:defRPr sz="1200">
                <a:solidFill>
                  <a:schemeClr val="tx2"/>
                </a:solidFill>
              </a:defRPr>
            </a:lvl1pPr>
            <a:extLst/>
          </a:lstStyle>
          <a:p>
            <a:fld id="{F30C84A2-23CF-44F5-B813-5187ED5C7D1C}" type="datetimeFigureOut">
              <a:rPr lang="en-US" sz="1200" smtClean="0">
                <a:solidFill>
                  <a:schemeClr val="tx2"/>
                </a:solidFill>
              </a:rPr>
              <a:pPr/>
              <a:t>9/24/2019</a:t>
            </a:fld>
            <a:endParaRPr lang="en-US" sz="1200" dirty="0">
              <a:solidFill>
                <a:schemeClr val="tx2"/>
              </a:solidFill>
            </a:endParaRPr>
          </a:p>
        </p:txBody>
      </p:sp>
      <p:sp>
        <p:nvSpPr>
          <p:cNvPr id="20" name="Rectangle 25"/>
          <p:cNvSpPr>
            <a:spLocks noGrp="1"/>
          </p:cNvSpPr>
          <p:nvPr>
            <p:ph type="ftr" sz="quarter" idx="3"/>
          </p:nvPr>
        </p:nvSpPr>
        <p:spPr>
          <a:xfrm>
            <a:off x="2995653" y="6558153"/>
            <a:ext cx="4648200" cy="246888"/>
          </a:xfrm>
          <a:prstGeom prst="rect">
            <a:avLst/>
          </a:prstGeom>
        </p:spPr>
        <p:txBody>
          <a:bodyPr anchor="b"/>
          <a:lstStyle>
            <a:lvl1pPr algn="ctr">
              <a:defRPr sz="1200">
                <a:solidFill>
                  <a:schemeClr val="tx2"/>
                </a:solidFill>
              </a:defRPr>
            </a:lvl1pPr>
            <a:extLst/>
          </a:lstStyle>
          <a:p>
            <a:pPr algn="ctr"/>
            <a:endParaRPr lang="en-US" sz="1200" dirty="0">
              <a:solidFill>
                <a:schemeClr val="tx2"/>
              </a:solidFill>
            </a:endParaRPr>
          </a:p>
        </p:txBody>
      </p:sp>
      <p:sp>
        <p:nvSpPr>
          <p:cNvPr id="23" name="Rectangle 16"/>
          <p:cNvSpPr>
            <a:spLocks noGrp="1"/>
          </p:cNvSpPr>
          <p:nvPr>
            <p:ph type="sldNum" sz="quarter" idx="4"/>
          </p:nvPr>
        </p:nvSpPr>
        <p:spPr>
          <a:xfrm>
            <a:off x="8172450" y="6559360"/>
            <a:ext cx="914400" cy="244475"/>
          </a:xfrm>
          <a:prstGeom prst="rect">
            <a:avLst/>
          </a:prstGeom>
        </p:spPr>
        <p:txBody>
          <a:bodyPr/>
          <a:lstStyle>
            <a:lvl1pPr algn="r">
              <a:defRPr sz="1200">
                <a:solidFill>
                  <a:schemeClr val="tx2"/>
                </a:solidFill>
              </a:defRPr>
            </a:lvl1pPr>
            <a:extLst/>
          </a:lstStyle>
          <a:p>
            <a:pPr algn="r"/>
            <a:fld id="{F99EC173-99AE-4773-AB25-02E469A13EAE}" type="slidenum">
              <a:rPr lang="en-US" sz="1200" smtClean="0">
                <a:solidFill>
                  <a:schemeClr val="tx2"/>
                </a:solidFill>
              </a:rPr>
              <a:pPr algn="r"/>
              <a:t>‹#›</a:t>
            </a:fld>
            <a:endParaRPr lang="en-US" sz="1200" dirty="0">
              <a:solidFill>
                <a:schemeClr val="tx2"/>
              </a:solidFill>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ransition>
    <p:fade/>
  </p:transition>
  <p:timing>
    <p:tnLst>
      <p:par>
        <p:cTn id="1" dur="indefinite" restart="never" nodeType="tmRoot"/>
      </p:par>
    </p:tnLst>
  </p:timing>
  <p:txStyles>
    <p:titleStyle>
      <a:lvl1pPr algn="l" rtl="0" eaLnBrk="1" latinLnBrk="0" hangingPunct="1">
        <a:spcBef>
          <a:spcPct val="0"/>
        </a:spcBef>
        <a:buNone/>
        <a:defRPr sz="3200" cap="all" baseline="0">
          <a:solidFill>
            <a:schemeClr val="tx2"/>
          </a:solidFill>
          <a:effectLst>
            <a:outerShdw blurRad="51000" dist="37000" dir="54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extLst/>
    </p:titleStyle>
    <p:bodyStyle>
      <a:lvl1pPr marL="342900" indent="-342900" algn="l" rtl="0" eaLnBrk="1" latinLnBrk="0" hangingPunct="1">
        <a:spcBef>
          <a:spcPct val="20000"/>
        </a:spcBef>
        <a:buChar char="•"/>
        <a:defRPr sz="2400">
          <a:solidFill>
            <a:schemeClr val="tx1"/>
          </a:solidFill>
          <a:latin typeface="+mn-lt"/>
          <a:ea typeface="+mn-ea"/>
          <a:cs typeface="+mn-cs"/>
        </a:defRPr>
      </a:lvl1pPr>
      <a:lvl2pPr marL="742950" indent="-285750" algn="l" rtl="0" eaLnBrk="1" latinLnBrk="0" hangingPunct="1">
        <a:spcBef>
          <a:spcPct val="20000"/>
        </a:spcBef>
        <a:buChar char="–"/>
        <a:defRPr sz="2400">
          <a:solidFill>
            <a:schemeClr val="tx1"/>
          </a:solidFill>
          <a:latin typeface="+mn-lt"/>
          <a:ea typeface="+mn-ea"/>
          <a:cs typeface="+mn-cs"/>
        </a:defRPr>
      </a:lvl2pPr>
      <a:lvl3pPr marL="1143000" indent="-228600" algn="l" rtl="0" eaLnBrk="1" latinLnBrk="0" hangingPunct="1">
        <a:spcBef>
          <a:spcPct val="20000"/>
        </a:spcBef>
        <a:buChar char="•"/>
        <a:defRPr sz="2000">
          <a:solidFill>
            <a:schemeClr val="tx1"/>
          </a:solidFill>
          <a:latin typeface="+mn-lt"/>
          <a:ea typeface="+mn-ea"/>
          <a:cs typeface="+mn-cs"/>
        </a:defRPr>
      </a:lvl3pPr>
      <a:lvl4pPr marL="1600200" indent="-228600" algn="l" rtl="0" eaLnBrk="1" latinLnBrk="0" hangingPunct="1">
        <a:spcBef>
          <a:spcPct val="20000"/>
        </a:spcBef>
        <a:buChar char="–"/>
        <a:defRPr sz="1800">
          <a:solidFill>
            <a:schemeClr val="tx1"/>
          </a:solidFill>
          <a:latin typeface="+mn-lt"/>
          <a:ea typeface="+mn-ea"/>
          <a:cs typeface="+mn-cs"/>
        </a:defRPr>
      </a:lvl4pPr>
      <a:lvl5pPr marL="2057400" indent="-228600" algn="l" rtl="0" eaLnBrk="1" latinLnBrk="0" hangingPunct="1">
        <a:spcBef>
          <a:spcPct val="20000"/>
        </a:spcBef>
        <a:buChar char="»"/>
        <a:defRPr sz="16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22.xml"/><Relationship Id="rId1" Type="http://schemas.openxmlformats.org/officeDocument/2006/relationships/vmlDrawing" Target="../drawings/vmlDrawing2.v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2.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Grp="1"/>
          </p:cNvSpPr>
          <p:nvPr>
            <p:ph type="body" sz="quarter" idx="10"/>
          </p:nvPr>
        </p:nvSpPr>
        <p:spPr>
          <a:xfrm>
            <a:off x="2116666" y="4407452"/>
            <a:ext cx="6406701" cy="1840948"/>
          </a:xfrm>
        </p:spPr>
        <p:txBody>
          <a:bodyPr/>
          <a:lstStyle/>
          <a:p>
            <a:r>
              <a:rPr lang="en-US" sz="2000" b="1" dirty="0" smtClean="0">
                <a:solidFill>
                  <a:srgbClr val="FFC000"/>
                </a:solidFill>
              </a:rPr>
              <a:t>AVAC Next Generation HIV Prevention Trial Design Academy</a:t>
            </a:r>
          </a:p>
          <a:p>
            <a:r>
              <a:rPr lang="en-US" dirty="0" smtClean="0"/>
              <a:t>Sept 24, 2019</a:t>
            </a:r>
            <a:endParaRPr lang="en-US" dirty="0" smtClean="0"/>
          </a:p>
          <a:p>
            <a:r>
              <a:rPr lang="en-US" b="1" dirty="0" smtClean="0">
                <a:solidFill>
                  <a:srgbClr val="FFFF00"/>
                </a:solidFill>
              </a:rPr>
              <a:t>Liza Dawson</a:t>
            </a:r>
          </a:p>
          <a:p>
            <a:r>
              <a:rPr lang="en-US" b="1" dirty="0" smtClean="0">
                <a:solidFill>
                  <a:srgbClr val="FFFF00"/>
                </a:solidFill>
              </a:rPr>
              <a:t>Walter Reed Army Institute of Research</a:t>
            </a:r>
            <a:endParaRPr lang="en-US" b="1" dirty="0" smtClean="0">
              <a:solidFill>
                <a:srgbClr val="FFFF00"/>
              </a:solidFill>
            </a:endParaRPr>
          </a:p>
        </p:txBody>
      </p:sp>
      <p:sp>
        <p:nvSpPr>
          <p:cNvPr id="7" name="Title 6"/>
          <p:cNvSpPr>
            <a:spLocks noGrp="1"/>
          </p:cNvSpPr>
          <p:nvPr>
            <p:ph type="title"/>
          </p:nvPr>
        </p:nvSpPr>
        <p:spPr>
          <a:xfrm>
            <a:off x="224883" y="3124200"/>
            <a:ext cx="8298485" cy="1066800"/>
          </a:xfrm>
        </p:spPr>
        <p:txBody>
          <a:bodyPr/>
          <a:lstStyle/>
          <a:p>
            <a:r>
              <a:rPr lang="en-US" dirty="0" smtClean="0"/>
              <a:t>Ethical issues </a:t>
            </a:r>
            <a:br>
              <a:rPr lang="en-US" dirty="0" smtClean="0"/>
            </a:br>
            <a:r>
              <a:rPr lang="en-US" dirty="0" smtClean="0"/>
              <a:t>in </a:t>
            </a:r>
            <a:r>
              <a:rPr lang="en-US" dirty="0" err="1" smtClean="0"/>
              <a:t>hiv</a:t>
            </a:r>
            <a:r>
              <a:rPr lang="en-US" dirty="0" smtClean="0"/>
              <a:t> prevention trials</a:t>
            </a:r>
            <a:endParaRPr lang="en-US" dirty="0"/>
          </a:p>
        </p:txBody>
      </p:sp>
      <p:pic>
        <p:nvPicPr>
          <p:cNvPr id="8" name="Picture Placeholder 7"/>
          <p:cNvPicPr>
            <a:picLocks noGrp="1"/>
          </p:cNvPicPr>
          <p:nvPr>
            <p:ph type="pic" sz="quarter" idx="11"/>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6688" t="-2140" r="-3030" b="-536"/>
          <a:stretch/>
        </p:blipFill>
        <p:spPr bwMode="auto">
          <a:xfrm>
            <a:off x="5189301" y="609600"/>
            <a:ext cx="3314312" cy="2298148"/>
          </a:xfrm>
          <a:prstGeom prst="rect">
            <a:avLst/>
          </a:prstGeom>
          <a:noFill/>
          <a:ln>
            <a:noFill/>
          </a:ln>
          <a:extLst>
            <a:ext uri="{53640926-AAD7-44d8-BBD7-CCE9431645EC}">
              <a14:shadowObscured xmlns="" xmlns:a14="http://schemas.microsoft.com/office/drawing/2010/main"/>
            </a:ext>
          </a:ex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Default position</a:t>
            </a:r>
            <a:endParaRPr lang="en-US" dirty="0"/>
          </a:p>
        </p:txBody>
      </p:sp>
      <p:sp>
        <p:nvSpPr>
          <p:cNvPr id="3" name="Content Placeholder 2"/>
          <p:cNvSpPr>
            <a:spLocks noGrp="1"/>
          </p:cNvSpPr>
          <p:nvPr>
            <p:ph idx="1"/>
          </p:nvPr>
        </p:nvSpPr>
        <p:spPr/>
        <p:txBody>
          <a:bodyPr>
            <a:normAutofit/>
          </a:bodyPr>
          <a:lstStyle/>
          <a:p>
            <a:pPr lvl="1"/>
            <a:r>
              <a:rPr lang="en-US" dirty="0"/>
              <a:t>In research, </a:t>
            </a:r>
            <a:r>
              <a:rPr lang="en-US" dirty="0" smtClean="0"/>
              <a:t>default </a:t>
            </a:r>
            <a:r>
              <a:rPr lang="en-US" dirty="0"/>
              <a:t>position </a:t>
            </a:r>
            <a:r>
              <a:rPr lang="en-US" dirty="0" smtClean="0"/>
              <a:t>to provide </a:t>
            </a:r>
            <a:r>
              <a:rPr lang="en-US" b="1" dirty="0">
                <a:solidFill>
                  <a:srgbClr val="FFFF00"/>
                </a:solidFill>
              </a:rPr>
              <a:t>normative </a:t>
            </a:r>
            <a:r>
              <a:rPr lang="en-US" b="1" dirty="0" smtClean="0">
                <a:solidFill>
                  <a:srgbClr val="FFFF00"/>
                </a:solidFill>
              </a:rPr>
              <a:t>standard of care</a:t>
            </a:r>
            <a:r>
              <a:rPr lang="en-US" dirty="0" smtClean="0"/>
              <a:t>, </a:t>
            </a:r>
            <a:r>
              <a:rPr lang="en-US" dirty="0"/>
              <a:t>not just capitalize on what is there;</a:t>
            </a:r>
          </a:p>
          <a:p>
            <a:pPr lvl="2"/>
            <a:r>
              <a:rPr lang="en-US" dirty="0"/>
              <a:t>Defining normative standard can be challenging </a:t>
            </a:r>
          </a:p>
          <a:p>
            <a:pPr lvl="2"/>
            <a:r>
              <a:rPr lang="en-US" dirty="0" smtClean="0"/>
              <a:t>Guidelines </a:t>
            </a:r>
            <a:r>
              <a:rPr lang="en-US" dirty="0"/>
              <a:t>(e.g. WHO) </a:t>
            </a:r>
            <a:r>
              <a:rPr lang="en-US" dirty="0" smtClean="0"/>
              <a:t>may not be reflected in </a:t>
            </a:r>
            <a:r>
              <a:rPr lang="en-US" dirty="0"/>
              <a:t>national </a:t>
            </a:r>
            <a:r>
              <a:rPr lang="en-US" dirty="0" smtClean="0"/>
              <a:t>policies—resource constraints, politics, regulations</a:t>
            </a:r>
          </a:p>
          <a:p>
            <a:pPr lvl="2"/>
            <a:r>
              <a:rPr lang="en-US" dirty="0" smtClean="0"/>
              <a:t>Often access/coverage is uneven within one country</a:t>
            </a:r>
          </a:p>
          <a:p>
            <a:pPr lvl="2"/>
            <a:endParaRPr lang="en-US" dirty="0"/>
          </a:p>
        </p:txBody>
      </p:sp>
    </p:spTree>
    <p:extLst>
      <p:ext uri="{BB962C8B-B14F-4D97-AF65-F5344CB8AC3E}">
        <p14:creationId xmlns:p14="http://schemas.microsoft.com/office/powerpoint/2010/main" val="2530958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5867400" y="1676400"/>
            <a:ext cx="2679192" cy="3749040"/>
          </a:xfrm>
        </p:spPr>
        <p:txBody>
          <a:bodyPr/>
          <a:lstStyle/>
          <a:p>
            <a:pPr marL="457200" lvl="1" indent="0">
              <a:buNone/>
            </a:pPr>
            <a:r>
              <a:rPr lang="en-US" dirty="0"/>
              <a:t>Standard of care </a:t>
            </a:r>
            <a:r>
              <a:rPr lang="en-US" dirty="0" smtClean="0"/>
              <a:t>or prevention</a:t>
            </a:r>
          </a:p>
          <a:p>
            <a:pPr marL="457200" lvl="1" indent="0">
              <a:buNone/>
            </a:pPr>
            <a:r>
              <a:rPr lang="en-US" dirty="0" smtClean="0"/>
              <a:t>depends </a:t>
            </a:r>
            <a:r>
              <a:rPr lang="en-US" dirty="0"/>
              <a:t>on several </a:t>
            </a:r>
            <a:r>
              <a:rPr lang="en-US" dirty="0" smtClean="0"/>
              <a:t>factors</a:t>
            </a:r>
            <a:endParaRPr lang="en-US" dirty="0"/>
          </a:p>
          <a:p>
            <a:endParaRPr lang="en-US" dirty="0"/>
          </a:p>
        </p:txBody>
      </p:sp>
      <p:graphicFrame>
        <p:nvGraphicFramePr>
          <p:cNvPr id="5" name="Diagram 4"/>
          <p:cNvGraphicFramePr/>
          <p:nvPr>
            <p:extLst>
              <p:ext uri="{D42A27DB-BD31-4B8C-83A1-F6EECF244321}">
                <p14:modId xmlns:p14="http://schemas.microsoft.com/office/powerpoint/2010/main" val="1308231948"/>
              </p:ext>
            </p:extLst>
          </p:nvPr>
        </p:nvGraphicFramePr>
        <p:xfrm>
          <a:off x="685800" y="1447800"/>
          <a:ext cx="5486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980684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Developing a framework for considering trial designs</a:t>
            </a:r>
            <a:endParaRPr lang="en-US" dirty="0"/>
          </a:p>
        </p:txBody>
      </p:sp>
      <p:sp>
        <p:nvSpPr>
          <p:cNvPr id="8" name="Content Placeholder 7"/>
          <p:cNvSpPr>
            <a:spLocks noGrp="1"/>
          </p:cNvSpPr>
          <p:nvPr>
            <p:ph idx="1"/>
          </p:nvPr>
        </p:nvSpPr>
        <p:spPr/>
        <p:txBody>
          <a:bodyPr/>
          <a:lstStyle/>
          <a:p>
            <a:r>
              <a:rPr lang="en-US" dirty="0" smtClean="0"/>
              <a:t>Balancing different ethical and scientific priorities</a:t>
            </a:r>
          </a:p>
          <a:p>
            <a:r>
              <a:rPr lang="en-US" dirty="0" smtClean="0"/>
              <a:t>Each important aspect of a trial exists along a continuum:</a:t>
            </a:r>
          </a:p>
          <a:p>
            <a:pPr lvl="1"/>
            <a:r>
              <a:rPr lang="en-US" dirty="0" smtClean="0"/>
              <a:t>Benefits to participants</a:t>
            </a:r>
          </a:p>
          <a:p>
            <a:pPr lvl="1"/>
            <a:r>
              <a:rPr lang="en-US" dirty="0" smtClean="0"/>
              <a:t>Scientific soundness and validity</a:t>
            </a:r>
          </a:p>
          <a:p>
            <a:pPr lvl="1"/>
            <a:r>
              <a:rPr lang="en-US" dirty="0" smtClean="0"/>
              <a:t>Efficiency</a:t>
            </a:r>
          </a:p>
          <a:p>
            <a:pPr lvl="1"/>
            <a:r>
              <a:rPr lang="en-US" dirty="0"/>
              <a:t>U</a:t>
            </a:r>
            <a:r>
              <a:rPr lang="en-US" dirty="0" smtClean="0"/>
              <a:t>sefulness</a:t>
            </a:r>
          </a:p>
          <a:p>
            <a:r>
              <a:rPr lang="en-US" dirty="0" smtClean="0"/>
              <a:t>Each of these factors influences the other three factors</a:t>
            </a:r>
            <a:endParaRPr lang="en-US" dirty="0"/>
          </a:p>
        </p:txBody>
      </p:sp>
    </p:spTree>
    <p:extLst>
      <p:ext uri="{BB962C8B-B14F-4D97-AF65-F5344CB8AC3E}">
        <p14:creationId xmlns:p14="http://schemas.microsoft.com/office/powerpoint/2010/main" val="417813429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285528" y="1600200"/>
            <a:ext cx="4572944" cy="4525963"/>
          </a:xfrm>
          <a:prstGeom prst="rect">
            <a:avLst/>
          </a:prstGeom>
        </p:spPr>
      </p:pic>
    </p:spTree>
    <p:extLst>
      <p:ext uri="{BB962C8B-B14F-4D97-AF65-F5344CB8AC3E}">
        <p14:creationId xmlns:p14="http://schemas.microsoft.com/office/powerpoint/2010/main" val="890402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a:xfrm>
            <a:off x="1676400" y="4724400"/>
            <a:ext cx="6419088" cy="1572768"/>
          </a:xfrm>
        </p:spPr>
        <p:txBody>
          <a:bodyPr>
            <a:normAutofit fontScale="55000" lnSpcReduction="20000"/>
          </a:bodyPr>
          <a:lstStyle/>
          <a:p>
            <a:pPr lvl="0"/>
            <a:r>
              <a:rPr lang="en-US" sz="5100" dirty="0"/>
              <a:t>What is at stake </a:t>
            </a:r>
            <a:r>
              <a:rPr lang="en-US" sz="5100" dirty="0" smtClean="0"/>
              <a:t>in </a:t>
            </a:r>
            <a:r>
              <a:rPr lang="en-US" sz="5100" dirty="0"/>
              <a:t>a prevention trial </a:t>
            </a:r>
            <a:endParaRPr lang="en-US" sz="5100" dirty="0" smtClean="0"/>
          </a:p>
          <a:p>
            <a:pPr lvl="0"/>
            <a:r>
              <a:rPr lang="en-US" sz="5100" dirty="0" smtClean="0"/>
              <a:t>(</a:t>
            </a:r>
            <a:r>
              <a:rPr lang="en-US" sz="5100" dirty="0"/>
              <a:t>really any trial</a:t>
            </a:r>
            <a:r>
              <a:rPr lang="en-US" sz="5100" dirty="0" smtClean="0"/>
              <a:t>)</a:t>
            </a:r>
          </a:p>
          <a:p>
            <a:pPr lvl="0"/>
            <a:endParaRPr lang="en-US" sz="2400" dirty="0"/>
          </a:p>
          <a:p>
            <a:pPr lvl="0"/>
            <a:endParaRPr lang="en-US" sz="2400" dirty="0"/>
          </a:p>
          <a:p>
            <a:r>
              <a:rPr lang="en-US" sz="2000" dirty="0" smtClean="0"/>
              <a:t>Dawson and </a:t>
            </a:r>
            <a:r>
              <a:rPr lang="en-US" sz="2000" dirty="0" err="1" smtClean="0"/>
              <a:t>Zwerski</a:t>
            </a:r>
            <a:r>
              <a:rPr lang="en-US" sz="2000" dirty="0" smtClean="0"/>
              <a:t>, Bioethics, 2014</a:t>
            </a:r>
            <a:endParaRPr lang="en-US" sz="2000" dirty="0"/>
          </a:p>
        </p:txBody>
      </p:sp>
      <p:graphicFrame>
        <p:nvGraphicFramePr>
          <p:cNvPr id="2" name="Object 1"/>
          <p:cNvGraphicFramePr>
            <a:graphicFrameLocks noChangeAspect="1"/>
          </p:cNvGraphicFramePr>
          <p:nvPr>
            <p:extLst>
              <p:ext uri="{D42A27DB-BD31-4B8C-83A1-F6EECF244321}">
                <p14:modId xmlns:p14="http://schemas.microsoft.com/office/powerpoint/2010/main" val="42250218"/>
              </p:ext>
            </p:extLst>
          </p:nvPr>
        </p:nvGraphicFramePr>
        <p:xfrm>
          <a:off x="1905000" y="990600"/>
          <a:ext cx="5562600" cy="3327400"/>
        </p:xfrm>
        <a:graphic>
          <a:graphicData uri="http://schemas.openxmlformats.org/presentationml/2006/ole">
            <mc:AlternateContent xmlns:mc="http://schemas.openxmlformats.org/markup-compatibility/2006">
              <mc:Choice xmlns:v="urn:schemas-microsoft-com:vml" Requires="v">
                <p:oleObj spid="_x0000_s1102" name="Document" r:id="rId3" imgW="5562600" imgH="3327400" progId="Word.Document.12">
                  <p:embed/>
                </p:oleObj>
              </mc:Choice>
              <mc:Fallback>
                <p:oleObj name="Document" r:id="rId3" imgW="5562600" imgH="3327400" progId="Word.Document.12">
                  <p:embed/>
                  <p:pic>
                    <p:nvPicPr>
                      <p:cNvPr id="0" name=""/>
                      <p:cNvPicPr/>
                      <p:nvPr/>
                    </p:nvPicPr>
                    <p:blipFill>
                      <a:blip r:embed="rId4"/>
                      <a:stretch>
                        <a:fillRect/>
                      </a:stretch>
                    </p:blipFill>
                    <p:spPr>
                      <a:xfrm>
                        <a:off x="1905000" y="990600"/>
                        <a:ext cx="5562600" cy="3327400"/>
                      </a:xfrm>
                      <a:prstGeom prst="rect">
                        <a:avLst/>
                      </a:prstGeom>
                    </p:spPr>
                  </p:pic>
                </p:oleObj>
              </mc:Fallback>
            </mc:AlternateContent>
          </a:graphicData>
        </a:graphic>
      </p:graphicFrame>
    </p:spTree>
    <p:extLst>
      <p:ext uri="{BB962C8B-B14F-4D97-AF65-F5344CB8AC3E}">
        <p14:creationId xmlns:p14="http://schemas.microsoft.com/office/powerpoint/2010/main" val="287383866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exploring interaction of ethical domains using two examples</a:t>
            </a:r>
            <a:endParaRPr lang="en-US" dirty="0"/>
          </a:p>
        </p:txBody>
      </p:sp>
      <p:sp>
        <p:nvSpPr>
          <p:cNvPr id="3" name="Content Placeholder 2"/>
          <p:cNvSpPr>
            <a:spLocks noGrp="1"/>
          </p:cNvSpPr>
          <p:nvPr>
            <p:ph idx="1"/>
          </p:nvPr>
        </p:nvSpPr>
        <p:spPr/>
        <p:txBody>
          <a:bodyPr/>
          <a:lstStyle/>
          <a:p>
            <a:r>
              <a:rPr lang="en-US" dirty="0" smtClean="0"/>
              <a:t>Rectal gel versus placebo gel with </a:t>
            </a:r>
            <a:r>
              <a:rPr lang="en-US" dirty="0" err="1" smtClean="0"/>
              <a:t>PrEP</a:t>
            </a:r>
            <a:r>
              <a:rPr lang="en-US" dirty="0" smtClean="0"/>
              <a:t> provided through the study </a:t>
            </a:r>
          </a:p>
          <a:p>
            <a:pPr marL="0" indent="0">
              <a:buNone/>
            </a:pPr>
            <a:endParaRPr lang="en-US" dirty="0" smtClean="0"/>
          </a:p>
          <a:p>
            <a:r>
              <a:rPr lang="en-US" dirty="0" smtClean="0"/>
              <a:t>Rectal gel versus placebo gel, </a:t>
            </a:r>
            <a:r>
              <a:rPr lang="en-US" dirty="0" err="1" smtClean="0"/>
              <a:t>PrEP</a:t>
            </a:r>
            <a:r>
              <a:rPr lang="en-US" dirty="0" smtClean="0"/>
              <a:t> allowed but not provided in study (accessed locally if available)</a:t>
            </a:r>
          </a:p>
          <a:p>
            <a:endParaRPr lang="en-US" dirty="0"/>
          </a:p>
        </p:txBody>
      </p:sp>
    </p:spTree>
    <p:extLst>
      <p:ext uri="{BB962C8B-B14F-4D97-AF65-F5344CB8AC3E}">
        <p14:creationId xmlns:p14="http://schemas.microsoft.com/office/powerpoint/2010/main" val="27864223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780029544"/>
              </p:ext>
            </p:extLst>
          </p:nvPr>
        </p:nvGraphicFramePr>
        <p:xfrm>
          <a:off x="381000" y="609600"/>
          <a:ext cx="7991856" cy="5413210"/>
        </p:xfrm>
        <a:graphic>
          <a:graphicData uri="http://schemas.openxmlformats.org/presentationml/2006/ole">
            <mc:AlternateContent xmlns:mc="http://schemas.openxmlformats.org/markup-compatibility/2006">
              <mc:Choice xmlns:v="urn:schemas-microsoft-com:vml" Requires="v">
                <p:oleObj spid="_x0000_s3137" name="Document" r:id="rId3" imgW="6083300" imgH="4241800" progId="Word.Document.12">
                  <p:embed/>
                </p:oleObj>
              </mc:Choice>
              <mc:Fallback>
                <p:oleObj name="Document" r:id="rId3" imgW="6083300" imgH="4241800" progId="Word.Document.12">
                  <p:embed/>
                  <p:pic>
                    <p:nvPicPr>
                      <p:cNvPr id="0" name=""/>
                      <p:cNvPicPr/>
                      <p:nvPr/>
                    </p:nvPicPr>
                    <p:blipFill>
                      <a:blip r:embed="rId4"/>
                      <a:stretch>
                        <a:fillRect/>
                      </a:stretch>
                    </p:blipFill>
                    <p:spPr>
                      <a:xfrm>
                        <a:off x="381000" y="609600"/>
                        <a:ext cx="7991856" cy="5413210"/>
                      </a:xfrm>
                      <a:prstGeom prst="rect">
                        <a:avLst/>
                      </a:prstGeom>
                    </p:spPr>
                  </p:pic>
                </p:oleObj>
              </mc:Fallback>
            </mc:AlternateContent>
          </a:graphicData>
        </a:graphic>
      </p:graphicFrame>
    </p:spTree>
    <p:extLst>
      <p:ext uri="{BB962C8B-B14F-4D97-AF65-F5344CB8AC3E}">
        <p14:creationId xmlns:p14="http://schemas.microsoft.com/office/powerpoint/2010/main" val="20297388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p:cNvGraphicFramePr>
          <p:nvPr>
            <p:extLst>
              <p:ext uri="{D42A27DB-BD31-4B8C-83A1-F6EECF244321}">
                <p14:modId xmlns:p14="http://schemas.microsoft.com/office/powerpoint/2010/main" val="4055546598"/>
              </p:ext>
            </p:extLst>
          </p:nvPr>
        </p:nvGraphicFramePr>
        <p:xfrm>
          <a:off x="381000" y="1371600"/>
          <a:ext cx="8482737" cy="4837176"/>
        </p:xfrm>
        <a:graphic>
          <a:graphicData uri="http://schemas.openxmlformats.org/presentationml/2006/ole">
            <mc:AlternateContent xmlns:mc="http://schemas.openxmlformats.org/markup-compatibility/2006">
              <mc:Choice xmlns:v="urn:schemas-microsoft-com:vml" Requires="v">
                <p:oleObj spid="_x0000_s5184" name="Document" r:id="rId3" imgW="6083300" imgH="3009900" progId="Word.Document.12">
                  <p:embed/>
                </p:oleObj>
              </mc:Choice>
              <mc:Fallback>
                <p:oleObj name="Document" r:id="rId3" imgW="6083300" imgH="3009900" progId="Word.Document.12">
                  <p:embed/>
                  <p:pic>
                    <p:nvPicPr>
                      <p:cNvPr id="0" name=""/>
                      <p:cNvPicPr/>
                      <p:nvPr/>
                    </p:nvPicPr>
                    <p:blipFill>
                      <a:blip r:embed="rId4"/>
                      <a:stretch>
                        <a:fillRect/>
                      </a:stretch>
                    </p:blipFill>
                    <p:spPr>
                      <a:xfrm>
                        <a:off x="381000" y="1371600"/>
                        <a:ext cx="8482737" cy="4837176"/>
                      </a:xfrm>
                      <a:prstGeom prst="rect">
                        <a:avLst/>
                      </a:prstGeom>
                    </p:spPr>
                  </p:pic>
                </p:oleObj>
              </mc:Fallback>
            </mc:AlternateContent>
          </a:graphicData>
        </a:graphic>
      </p:graphicFrame>
    </p:spTree>
    <p:extLst>
      <p:ext uri="{BB962C8B-B14F-4D97-AF65-F5344CB8AC3E}">
        <p14:creationId xmlns:p14="http://schemas.microsoft.com/office/powerpoint/2010/main" val="3758608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4"/>
          </p:nvPr>
        </p:nvSpPr>
        <p:spPr/>
        <p:txBody>
          <a:bodyPr>
            <a:normAutofit fontScale="85000" lnSpcReduction="20000"/>
          </a:bodyPr>
          <a:lstStyle/>
          <a:p>
            <a:pPr lvl="1"/>
            <a:endParaRPr lang="en-US" dirty="0" smtClean="0"/>
          </a:p>
          <a:p>
            <a:pPr lvl="1"/>
            <a:r>
              <a:rPr lang="en-US" dirty="0" smtClean="0"/>
              <a:t>Each </a:t>
            </a:r>
            <a:r>
              <a:rPr lang="en-US" dirty="0"/>
              <a:t>choice has consequences, both positive and negative</a:t>
            </a:r>
          </a:p>
          <a:p>
            <a:pPr lvl="1"/>
            <a:r>
              <a:rPr lang="en-US" dirty="0"/>
              <a:t>Changes in background conditions can lead to the need to change design or modify</a:t>
            </a:r>
          </a:p>
          <a:p>
            <a:pPr lvl="1"/>
            <a:r>
              <a:rPr lang="en-US" dirty="0"/>
              <a:t>Consultation, engagement and transparency essential throughout</a:t>
            </a:r>
          </a:p>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28602"/>
            <a:ext cx="3694176" cy="3064293"/>
          </a:xfrm>
          <a:prstGeom prst="rect">
            <a:avLst/>
          </a:prstGeom>
          <a:noFill/>
          <a:ln>
            <a:noFill/>
          </a:ln>
        </p:spPr>
      </p:pic>
      <p:pic>
        <p:nvPicPr>
          <p:cNvPr id="9" name="Picture 8"/>
          <p:cNvPicPr>
            <a:picLocks noChangeAspect="1"/>
          </p:cNvPicPr>
          <p:nvPr/>
        </p:nvPicPr>
        <p:blipFill>
          <a:blip r:embed="rId3"/>
          <a:stretch>
            <a:fillRect/>
          </a:stretch>
        </p:blipFill>
        <p:spPr>
          <a:xfrm>
            <a:off x="493426" y="3387584"/>
            <a:ext cx="3949700" cy="2908300"/>
          </a:xfrm>
          <a:prstGeom prst="rect">
            <a:avLst/>
          </a:prstGeom>
        </p:spPr>
      </p:pic>
    </p:spTree>
    <p:extLst>
      <p:ext uri="{BB962C8B-B14F-4D97-AF65-F5344CB8AC3E}">
        <p14:creationId xmlns:p14="http://schemas.microsoft.com/office/powerpoint/2010/main" val="301432844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Increasing challenges of efficacy trials</a:t>
            </a:r>
            <a:endParaRPr lang="en-US" dirty="0"/>
          </a:p>
        </p:txBody>
      </p:sp>
      <p:sp>
        <p:nvSpPr>
          <p:cNvPr id="7" name="Content Placeholder 6"/>
          <p:cNvSpPr>
            <a:spLocks noGrp="1"/>
          </p:cNvSpPr>
          <p:nvPr>
            <p:ph idx="1"/>
          </p:nvPr>
        </p:nvSpPr>
        <p:spPr/>
        <p:txBody>
          <a:bodyPr/>
          <a:lstStyle/>
          <a:p>
            <a:r>
              <a:rPr lang="en-US" dirty="0" smtClean="0"/>
              <a:t>The </a:t>
            </a:r>
            <a:r>
              <a:rPr lang="en-US" b="1" dirty="0" smtClean="0">
                <a:solidFill>
                  <a:srgbClr val="FFC000"/>
                </a:solidFill>
              </a:rPr>
              <a:t>fortunate developments </a:t>
            </a:r>
            <a:r>
              <a:rPr lang="en-US" dirty="0" smtClean="0"/>
              <a:t>re effective HIV prevention methods and </a:t>
            </a:r>
            <a:r>
              <a:rPr lang="en-US" dirty="0" err="1" smtClean="0"/>
              <a:t>TasP</a:t>
            </a:r>
            <a:r>
              <a:rPr lang="en-US" dirty="0" smtClean="0"/>
              <a:t> mean trials are larger, more expensive, harder to conduct, and often harder to interpret</a:t>
            </a:r>
          </a:p>
          <a:p>
            <a:r>
              <a:rPr lang="en-US" dirty="0" smtClean="0"/>
              <a:t>More pressure for each trial to be “worth it”</a:t>
            </a:r>
          </a:p>
          <a:p>
            <a:r>
              <a:rPr lang="en-US" dirty="0" smtClean="0"/>
              <a:t>What is the social value of an efficacy trial?</a:t>
            </a:r>
            <a:endParaRPr lang="en-US" dirty="0"/>
          </a:p>
        </p:txBody>
      </p:sp>
    </p:spTree>
    <p:extLst>
      <p:ext uri="{BB962C8B-B14F-4D97-AF65-F5344CB8AC3E}">
        <p14:creationId xmlns:p14="http://schemas.microsoft.com/office/powerpoint/2010/main" val="168346232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Disclaimer	</a:t>
            </a:r>
            <a:endParaRPr lang="en-US" dirty="0"/>
          </a:p>
        </p:txBody>
      </p:sp>
      <p:sp>
        <p:nvSpPr>
          <p:cNvPr id="5" name="Content Placeholder 4"/>
          <p:cNvSpPr>
            <a:spLocks noGrp="1"/>
          </p:cNvSpPr>
          <p:nvPr>
            <p:ph idx="1"/>
          </p:nvPr>
        </p:nvSpPr>
        <p:spPr>
          <a:xfrm>
            <a:off x="537148" y="2362200"/>
            <a:ext cx="8153400" cy="2667000"/>
          </a:xfrm>
        </p:spPr>
        <p:txBody>
          <a:bodyPr/>
          <a:lstStyle/>
          <a:p>
            <a:r>
              <a:rPr lang="en-US" dirty="0" smtClean="0"/>
              <a:t>The views expressed are my own, and do not reflect any policy or position of Walter Reed Army Institute of Research, or the Department of Defense or any of its components</a:t>
            </a:r>
            <a:endParaRPr lang="en-US" dirty="0"/>
          </a:p>
        </p:txBody>
      </p:sp>
    </p:spTree>
    <p:extLst>
      <p:ext uri="{BB962C8B-B14F-4D97-AF65-F5344CB8AC3E}">
        <p14:creationId xmlns:p14="http://schemas.microsoft.com/office/powerpoint/2010/main" val="59553223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One way to think about social value in </a:t>
            </a:r>
            <a:r>
              <a:rPr lang="en-US" u="sng" dirty="0" smtClean="0"/>
              <a:t>efficacy trials</a:t>
            </a:r>
            <a:endParaRPr lang="en-US" u="sng" dirty="0"/>
          </a:p>
        </p:txBody>
      </p:sp>
      <p:sp>
        <p:nvSpPr>
          <p:cNvPr id="3" name="Content Placeholder 2"/>
          <p:cNvSpPr>
            <a:spLocks noGrp="1"/>
          </p:cNvSpPr>
          <p:nvPr>
            <p:ph idx="1"/>
          </p:nvPr>
        </p:nvSpPr>
        <p:spPr/>
        <p:txBody>
          <a:bodyPr/>
          <a:lstStyle/>
          <a:p>
            <a:r>
              <a:rPr lang="en-US" dirty="0" smtClean="0"/>
              <a:t>Value of a trial = expected value of information (EVI)</a:t>
            </a:r>
            <a:endParaRPr lang="en-US" dirty="0"/>
          </a:p>
          <a:p>
            <a:endParaRPr lang="en-US" dirty="0" smtClean="0"/>
          </a:p>
          <a:p>
            <a:r>
              <a:rPr lang="en-US" dirty="0" smtClean="0"/>
              <a:t>P = probability of information affecting decision</a:t>
            </a:r>
          </a:p>
          <a:p>
            <a:r>
              <a:rPr lang="en-US" dirty="0" smtClean="0"/>
              <a:t>I = potential impact of the result for policy purposes</a:t>
            </a:r>
          </a:p>
          <a:p>
            <a:endParaRPr lang="en-US" dirty="0"/>
          </a:p>
          <a:p>
            <a:r>
              <a:rPr lang="en-US" dirty="0" smtClean="0"/>
              <a:t>EVI = P x I</a:t>
            </a:r>
            <a:endParaRPr lang="en-US" dirty="0"/>
          </a:p>
        </p:txBody>
      </p:sp>
    </p:spTree>
    <p:extLst>
      <p:ext uri="{BB962C8B-B14F-4D97-AF65-F5344CB8AC3E}">
        <p14:creationId xmlns:p14="http://schemas.microsoft.com/office/powerpoint/2010/main" val="11288341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179629" y="1600200"/>
            <a:ext cx="2784741" cy="4525963"/>
          </a:xfrm>
          <a:prstGeom prst="rect">
            <a:avLst/>
          </a:prstGeom>
        </p:spPr>
      </p:pic>
    </p:spTree>
    <p:extLst>
      <p:ext uri="{BB962C8B-B14F-4D97-AF65-F5344CB8AC3E}">
        <p14:creationId xmlns:p14="http://schemas.microsoft.com/office/powerpoint/2010/main" val="3516573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of the information affecting decision</a:t>
            </a:r>
            <a:endParaRPr lang="en-US" dirty="0"/>
          </a:p>
        </p:txBody>
      </p:sp>
      <p:sp>
        <p:nvSpPr>
          <p:cNvPr id="3" name="Content Placeholder 2"/>
          <p:cNvSpPr>
            <a:spLocks noGrp="1"/>
          </p:cNvSpPr>
          <p:nvPr>
            <p:ph idx="1"/>
          </p:nvPr>
        </p:nvSpPr>
        <p:spPr/>
        <p:txBody>
          <a:bodyPr/>
          <a:lstStyle/>
          <a:p>
            <a:r>
              <a:rPr lang="en-US" dirty="0" smtClean="0"/>
              <a:t>Trial results interpretable—</a:t>
            </a:r>
          </a:p>
          <a:p>
            <a:pPr lvl="1"/>
            <a:r>
              <a:rPr lang="en-US" dirty="0" smtClean="0"/>
              <a:t>Results scientifically and statistically valid</a:t>
            </a:r>
          </a:p>
          <a:p>
            <a:endParaRPr lang="en-US" dirty="0" smtClean="0"/>
          </a:p>
          <a:p>
            <a:r>
              <a:rPr lang="en-US" dirty="0" smtClean="0"/>
              <a:t>Trial intervention potentially useful to implement</a:t>
            </a:r>
          </a:p>
          <a:p>
            <a:pPr lvl="1"/>
            <a:r>
              <a:rPr lang="en-US" dirty="0" smtClean="0"/>
              <a:t>Useful for which populations?</a:t>
            </a:r>
          </a:p>
          <a:p>
            <a:pPr lvl="1"/>
            <a:r>
              <a:rPr lang="en-US" dirty="0" smtClean="0"/>
              <a:t>How does it fit into the current prevention armamentarium?</a:t>
            </a:r>
            <a:endParaRPr lang="en-US" dirty="0"/>
          </a:p>
        </p:txBody>
      </p:sp>
    </p:spTree>
    <p:extLst>
      <p:ext uri="{BB962C8B-B14F-4D97-AF65-F5344CB8AC3E}">
        <p14:creationId xmlns:p14="http://schemas.microsoft.com/office/powerpoint/2010/main" val="1440004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weighs in on which trials are more important?</a:t>
            </a:r>
            <a:endParaRPr lang="en-US" dirty="0"/>
          </a:p>
        </p:txBody>
      </p:sp>
      <p:sp>
        <p:nvSpPr>
          <p:cNvPr id="3" name="Content Placeholder 2"/>
          <p:cNvSpPr>
            <a:spLocks noGrp="1"/>
          </p:cNvSpPr>
          <p:nvPr>
            <p:ph idx="1"/>
          </p:nvPr>
        </p:nvSpPr>
        <p:spPr/>
        <p:txBody>
          <a:bodyPr/>
          <a:lstStyle/>
          <a:p>
            <a:r>
              <a:rPr lang="en-US" dirty="0" smtClean="0"/>
              <a:t>Research sponsors</a:t>
            </a:r>
          </a:p>
          <a:p>
            <a:r>
              <a:rPr lang="en-US" b="1" dirty="0" smtClean="0">
                <a:solidFill>
                  <a:srgbClr val="FFC000"/>
                </a:solidFill>
              </a:rPr>
              <a:t>Who else?</a:t>
            </a:r>
          </a:p>
          <a:p>
            <a:endParaRPr lang="en-US" dirty="0"/>
          </a:p>
          <a:p>
            <a:r>
              <a:rPr lang="en-US" dirty="0" smtClean="0"/>
              <a:t>Is it justified to do large efficacy trials of products that are not planned to be rolled out? (some publicly funded trials)</a:t>
            </a:r>
          </a:p>
          <a:p>
            <a:r>
              <a:rPr lang="en-US" dirty="0" smtClean="0"/>
              <a:t>Pharma sponsors are also mindful of expiring patent protections—have high incentive to study new drugs that have higher profitability</a:t>
            </a:r>
            <a:endParaRPr lang="en-US" dirty="0"/>
          </a:p>
        </p:txBody>
      </p:sp>
    </p:spTree>
    <p:extLst>
      <p:ext uri="{BB962C8B-B14F-4D97-AF65-F5344CB8AC3E}">
        <p14:creationId xmlns:p14="http://schemas.microsoft.com/office/powerpoint/2010/main" val="1769345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Behavioral science and biomedical trials</a:t>
            </a:r>
            <a:endParaRPr lang="en-US" dirty="0"/>
          </a:p>
        </p:txBody>
      </p:sp>
      <p:sp>
        <p:nvSpPr>
          <p:cNvPr id="3" name="Content Placeholder 2"/>
          <p:cNvSpPr>
            <a:spLocks noGrp="1"/>
          </p:cNvSpPr>
          <p:nvPr>
            <p:ph idx="1"/>
          </p:nvPr>
        </p:nvSpPr>
        <p:spPr/>
        <p:txBody>
          <a:bodyPr/>
          <a:lstStyle/>
          <a:p>
            <a:pPr marL="0" indent="0">
              <a:buNone/>
            </a:pPr>
            <a:r>
              <a:rPr lang="en-US" b="1" dirty="0" smtClean="0">
                <a:solidFill>
                  <a:srgbClr val="FFC000"/>
                </a:solidFill>
              </a:rPr>
              <a:t>Behavioral science important for multiple reasons</a:t>
            </a:r>
          </a:p>
          <a:p>
            <a:r>
              <a:rPr lang="en-US" dirty="0" smtClean="0"/>
              <a:t>Understanding user preferences and behaviors with prevention tools</a:t>
            </a:r>
          </a:p>
          <a:p>
            <a:r>
              <a:rPr lang="en-US" dirty="0" smtClean="0"/>
              <a:t>Being able to select and enroll the right people in the trial to help get interpretable results</a:t>
            </a:r>
          </a:p>
          <a:p>
            <a:r>
              <a:rPr lang="en-US" dirty="0" smtClean="0"/>
              <a:t>Being able to predict which interventions should be rolled out</a:t>
            </a:r>
          </a:p>
          <a:p>
            <a:pPr marL="0" indent="0">
              <a:buNone/>
            </a:pPr>
            <a:endParaRPr lang="en-US" dirty="0"/>
          </a:p>
        </p:txBody>
      </p:sp>
    </p:spTree>
    <p:extLst>
      <p:ext uri="{BB962C8B-B14F-4D97-AF65-F5344CB8AC3E}">
        <p14:creationId xmlns:p14="http://schemas.microsoft.com/office/powerpoint/2010/main" val="3683098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messaging</a:t>
            </a:r>
            <a:endParaRPr lang="en-US" dirty="0"/>
          </a:p>
        </p:txBody>
      </p:sp>
      <p:sp>
        <p:nvSpPr>
          <p:cNvPr id="3" name="Content Placeholder 2"/>
          <p:cNvSpPr>
            <a:spLocks noGrp="1"/>
          </p:cNvSpPr>
          <p:nvPr>
            <p:ph idx="1"/>
          </p:nvPr>
        </p:nvSpPr>
        <p:spPr/>
        <p:txBody>
          <a:bodyPr/>
          <a:lstStyle/>
          <a:p>
            <a:r>
              <a:rPr lang="en-US" dirty="0" smtClean="0"/>
              <a:t>What do communities and policy makers know about different trial choices and the purposes of different trials?</a:t>
            </a:r>
            <a:endParaRPr lang="en-US" dirty="0"/>
          </a:p>
        </p:txBody>
      </p:sp>
    </p:spTree>
    <p:extLst>
      <p:ext uri="{BB962C8B-B14F-4D97-AF65-F5344CB8AC3E}">
        <p14:creationId xmlns:p14="http://schemas.microsoft.com/office/powerpoint/2010/main" val="2427984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645211" y="1600200"/>
            <a:ext cx="5853578" cy="4525963"/>
          </a:xfrm>
          <a:prstGeom prst="rect">
            <a:avLst/>
          </a:prstGeom>
        </p:spPr>
      </p:pic>
    </p:spTree>
    <p:extLst>
      <p:ext uri="{BB962C8B-B14F-4D97-AF65-F5344CB8AC3E}">
        <p14:creationId xmlns:p14="http://schemas.microsoft.com/office/powerpoint/2010/main" val="2914485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makes clinical research ethical?</a:t>
            </a:r>
            <a:endParaRPr lang="en-US" dirty="0"/>
          </a:p>
        </p:txBody>
      </p:sp>
      <p:sp>
        <p:nvSpPr>
          <p:cNvPr id="4" name="Content Placeholder 3"/>
          <p:cNvSpPr>
            <a:spLocks noGrp="1"/>
          </p:cNvSpPr>
          <p:nvPr>
            <p:ph sz="half" idx="1"/>
          </p:nvPr>
        </p:nvSpPr>
        <p:spPr/>
        <p:txBody>
          <a:bodyPr>
            <a:normAutofit fontScale="92500" lnSpcReduction="20000"/>
          </a:bodyPr>
          <a:lstStyle/>
          <a:p>
            <a:r>
              <a:rPr lang="en-US" dirty="0" smtClean="0"/>
              <a:t>Collaborative partnership</a:t>
            </a:r>
          </a:p>
          <a:p>
            <a:endParaRPr lang="en-US" dirty="0" smtClean="0"/>
          </a:p>
          <a:p>
            <a:r>
              <a:rPr lang="en-US" u="sng" dirty="0" smtClean="0"/>
              <a:t>Social value</a:t>
            </a:r>
          </a:p>
          <a:p>
            <a:endParaRPr lang="en-US" dirty="0" smtClean="0"/>
          </a:p>
          <a:p>
            <a:r>
              <a:rPr lang="en-US" u="sng" dirty="0" smtClean="0"/>
              <a:t>Scientific validity</a:t>
            </a:r>
          </a:p>
          <a:p>
            <a:endParaRPr lang="en-US" dirty="0" smtClean="0"/>
          </a:p>
          <a:p>
            <a:r>
              <a:rPr lang="en-US" dirty="0" smtClean="0"/>
              <a:t>Participant selection</a:t>
            </a:r>
          </a:p>
          <a:p>
            <a:endParaRPr lang="en-US" dirty="0" smtClean="0"/>
          </a:p>
          <a:p>
            <a:pPr marL="0" indent="0">
              <a:buNone/>
            </a:pPr>
            <a:endParaRPr lang="en-US" dirty="0" smtClean="0"/>
          </a:p>
          <a:p>
            <a:pPr marL="0" indent="0">
              <a:buNone/>
            </a:pPr>
            <a:r>
              <a:rPr lang="en-US" sz="1400" dirty="0" smtClean="0"/>
              <a:t>Emanuel, </a:t>
            </a:r>
            <a:r>
              <a:rPr lang="en-US" sz="1400" dirty="0" err="1" smtClean="0"/>
              <a:t>Wendler</a:t>
            </a:r>
            <a:r>
              <a:rPr lang="en-US" sz="1400" dirty="0" smtClean="0"/>
              <a:t>, Grady, What makes Clinical Research Ethical?  JAMA  2000</a:t>
            </a:r>
            <a:endParaRPr lang="en-US" sz="1400" dirty="0"/>
          </a:p>
        </p:txBody>
      </p:sp>
      <p:sp>
        <p:nvSpPr>
          <p:cNvPr id="5" name="Content Placeholder 4"/>
          <p:cNvSpPr>
            <a:spLocks noGrp="1"/>
          </p:cNvSpPr>
          <p:nvPr>
            <p:ph sz="half" idx="2"/>
          </p:nvPr>
        </p:nvSpPr>
        <p:spPr/>
        <p:txBody>
          <a:bodyPr>
            <a:normAutofit fontScale="92500" lnSpcReduction="20000"/>
          </a:bodyPr>
          <a:lstStyle/>
          <a:p>
            <a:r>
              <a:rPr lang="en-US" u="sng" dirty="0" smtClean="0"/>
              <a:t>Favorable risk benefit ratio</a:t>
            </a:r>
          </a:p>
          <a:p>
            <a:endParaRPr lang="en-US" dirty="0" smtClean="0"/>
          </a:p>
          <a:p>
            <a:r>
              <a:rPr lang="en-US" dirty="0" smtClean="0"/>
              <a:t>Independent review</a:t>
            </a:r>
          </a:p>
          <a:p>
            <a:endParaRPr lang="en-US" dirty="0" smtClean="0"/>
          </a:p>
          <a:p>
            <a:r>
              <a:rPr lang="en-US" dirty="0" smtClean="0"/>
              <a:t>Informed consent</a:t>
            </a:r>
          </a:p>
          <a:p>
            <a:endParaRPr lang="en-US" dirty="0" smtClean="0"/>
          </a:p>
          <a:p>
            <a:r>
              <a:rPr lang="en-US" dirty="0" smtClean="0"/>
              <a:t>Respect for participants</a:t>
            </a:r>
          </a:p>
          <a:p>
            <a:endParaRPr lang="en-US" dirty="0"/>
          </a:p>
        </p:txBody>
      </p:sp>
    </p:spTree>
    <p:extLst>
      <p:ext uri="{BB962C8B-B14F-4D97-AF65-F5344CB8AC3E}">
        <p14:creationId xmlns:p14="http://schemas.microsoft.com/office/powerpoint/2010/main" val="1575452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design questions in HIV prevention trials</a:t>
            </a:r>
            <a:endParaRPr lang="en-US" dirty="0"/>
          </a:p>
        </p:txBody>
      </p:sp>
      <p:sp>
        <p:nvSpPr>
          <p:cNvPr id="3" name="Content Placeholder 2"/>
          <p:cNvSpPr>
            <a:spLocks noGrp="1"/>
          </p:cNvSpPr>
          <p:nvPr>
            <p:ph idx="1"/>
          </p:nvPr>
        </p:nvSpPr>
        <p:spPr/>
        <p:txBody>
          <a:bodyPr/>
          <a:lstStyle/>
          <a:p>
            <a:r>
              <a:rPr lang="en-US" dirty="0" smtClean="0"/>
              <a:t>What goes into the prevention package provided to all participants?</a:t>
            </a:r>
          </a:p>
          <a:p>
            <a:endParaRPr lang="en-US" dirty="0" smtClean="0"/>
          </a:p>
          <a:p>
            <a:r>
              <a:rPr lang="en-US" dirty="0" smtClean="0"/>
              <a:t>What does the control group consist of?</a:t>
            </a:r>
          </a:p>
          <a:p>
            <a:endParaRPr lang="en-US" dirty="0" smtClean="0"/>
          </a:p>
          <a:p>
            <a:r>
              <a:rPr lang="en-US" dirty="0" smtClean="0"/>
              <a:t>How does the local or national context affect these decisions?</a:t>
            </a:r>
          </a:p>
          <a:p>
            <a:endParaRPr lang="en-US" dirty="0" smtClean="0"/>
          </a:p>
          <a:p>
            <a:r>
              <a:rPr lang="en-US" dirty="0" smtClean="0"/>
              <a:t>Should every site in a multinational trial have the same interventions available?  Why or why not?</a:t>
            </a:r>
            <a:endParaRPr lang="en-US" dirty="0"/>
          </a:p>
        </p:txBody>
      </p:sp>
    </p:spTree>
    <p:extLst>
      <p:ext uri="{BB962C8B-B14F-4D97-AF65-F5344CB8AC3E}">
        <p14:creationId xmlns:p14="http://schemas.microsoft.com/office/powerpoint/2010/main" val="1279427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762000" y="5257800"/>
            <a:ext cx="7781730" cy="990600"/>
          </a:xfrm>
        </p:spPr>
        <p:txBody>
          <a:bodyPr/>
          <a:lstStyle/>
          <a:p>
            <a:pPr algn="ctr"/>
            <a:r>
              <a:rPr lang="en-US" dirty="0" smtClean="0"/>
              <a:t>Ethical Guidelines</a:t>
            </a:r>
            <a:endParaRPr lang="en-US" dirty="0"/>
          </a:p>
        </p:txBody>
      </p:sp>
      <p:pic>
        <p:nvPicPr>
          <p:cNvPr id="4" name="Picture 3"/>
          <p:cNvPicPr>
            <a:picLocks noChangeAspect="1"/>
          </p:cNvPicPr>
          <p:nvPr/>
        </p:nvPicPr>
        <p:blipFill>
          <a:blip r:embed="rId3"/>
          <a:stretch>
            <a:fillRect/>
          </a:stretch>
        </p:blipFill>
        <p:spPr>
          <a:xfrm>
            <a:off x="152400" y="1143000"/>
            <a:ext cx="2463800" cy="3429000"/>
          </a:xfrm>
          <a:prstGeom prst="rect">
            <a:avLst/>
          </a:prstGeom>
        </p:spPr>
      </p:pic>
      <p:pic>
        <p:nvPicPr>
          <p:cNvPr id="6" name="Picture 5"/>
          <p:cNvPicPr>
            <a:picLocks noChangeAspect="1"/>
          </p:cNvPicPr>
          <p:nvPr/>
        </p:nvPicPr>
        <p:blipFill>
          <a:blip r:embed="rId4"/>
          <a:stretch>
            <a:fillRect/>
          </a:stretch>
        </p:blipFill>
        <p:spPr>
          <a:xfrm>
            <a:off x="2895600" y="1447800"/>
            <a:ext cx="3017520" cy="3017520"/>
          </a:xfrm>
          <a:prstGeom prst="rect">
            <a:avLst/>
          </a:prstGeom>
        </p:spPr>
      </p:pic>
      <p:pic>
        <p:nvPicPr>
          <p:cNvPr id="16" name="Picture 15"/>
          <p:cNvPicPr>
            <a:picLocks noChangeAspect="1"/>
          </p:cNvPicPr>
          <p:nvPr/>
        </p:nvPicPr>
        <p:blipFill>
          <a:blip r:embed="rId5"/>
          <a:stretch>
            <a:fillRect/>
          </a:stretch>
        </p:blipFill>
        <p:spPr>
          <a:xfrm>
            <a:off x="6019800" y="914400"/>
            <a:ext cx="3033912" cy="4123944"/>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Ethical Guidelines</a:t>
            </a:r>
            <a:endParaRPr lang="en-US" dirty="0"/>
          </a:p>
        </p:txBody>
      </p:sp>
      <p:sp>
        <p:nvSpPr>
          <p:cNvPr id="8" name="Content Placeholder 7"/>
          <p:cNvSpPr>
            <a:spLocks noGrp="1"/>
          </p:cNvSpPr>
          <p:nvPr>
            <p:ph idx="1"/>
          </p:nvPr>
        </p:nvSpPr>
        <p:spPr/>
        <p:txBody>
          <a:bodyPr>
            <a:normAutofit/>
          </a:bodyPr>
          <a:lstStyle/>
          <a:p>
            <a:r>
              <a:rPr lang="en-US" b="1" dirty="0" smtClean="0">
                <a:solidFill>
                  <a:srgbClr val="FFFF00"/>
                </a:solidFill>
              </a:rPr>
              <a:t>Helsinki article 33</a:t>
            </a:r>
          </a:p>
          <a:p>
            <a:pPr lvl="1"/>
            <a:r>
              <a:rPr lang="en-US" dirty="0" smtClean="0"/>
              <a:t>Placebo use only when effective treatment does not exist or </a:t>
            </a:r>
          </a:p>
          <a:p>
            <a:pPr lvl="1"/>
            <a:r>
              <a:rPr lang="en-US" dirty="0" smtClean="0"/>
              <a:t>“for compelling and scientifically sound methodological reasons… </a:t>
            </a:r>
            <a:r>
              <a:rPr lang="en-US" i="1" u="sng" dirty="0" smtClean="0"/>
              <a:t>and</a:t>
            </a:r>
            <a:r>
              <a:rPr lang="en-US" dirty="0" smtClean="0"/>
              <a:t> patients will not be subject to risks of serious or irreversible harm”</a:t>
            </a:r>
          </a:p>
          <a:p>
            <a:r>
              <a:rPr lang="en-US" b="1" dirty="0" smtClean="0">
                <a:solidFill>
                  <a:srgbClr val="FFFF00"/>
                </a:solidFill>
              </a:rPr>
              <a:t>CIOMS guideline 11</a:t>
            </a:r>
            <a:r>
              <a:rPr lang="en-US" dirty="0" smtClean="0"/>
              <a:t>: control groups in clinical trials</a:t>
            </a:r>
          </a:p>
          <a:p>
            <a:pPr lvl="1"/>
            <a:r>
              <a:rPr lang="en-US" dirty="0" smtClean="0"/>
              <a:t>Extensive discussion of rationale and justification for placebo controls</a:t>
            </a:r>
          </a:p>
          <a:p>
            <a:pPr lvl="1"/>
            <a:r>
              <a:rPr lang="en-US" dirty="0" smtClean="0"/>
              <a:t>Brief mention of add-on trials (placebo control with active intervention as background in both arms)</a:t>
            </a:r>
          </a:p>
          <a:p>
            <a:endParaRPr lang="en-US" dirty="0"/>
          </a:p>
        </p:txBody>
      </p:sp>
    </p:spTree>
    <p:extLst>
      <p:ext uri="{BB962C8B-B14F-4D97-AF65-F5344CB8AC3E}">
        <p14:creationId xmlns:p14="http://schemas.microsoft.com/office/powerpoint/2010/main" val="9520961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UNAIDS ethical </a:t>
            </a:r>
            <a:r>
              <a:rPr lang="en-US" dirty="0" smtClean="0"/>
              <a:t>considerations in biomedical </a:t>
            </a:r>
            <a:r>
              <a:rPr lang="en-US" dirty="0" err="1" smtClean="0"/>
              <a:t>hiv</a:t>
            </a:r>
            <a:r>
              <a:rPr lang="en-US" dirty="0" smtClean="0"/>
              <a:t> prevention trials</a:t>
            </a:r>
            <a:r>
              <a:rPr lang="en-US" dirty="0"/>
              <a:t/>
            </a:r>
            <a:br>
              <a:rPr lang="en-US" dirty="0"/>
            </a:br>
            <a:endParaRPr lang="en-US" dirty="0"/>
          </a:p>
        </p:txBody>
      </p:sp>
      <p:sp>
        <p:nvSpPr>
          <p:cNvPr id="3" name="Content Placeholder 2"/>
          <p:cNvSpPr>
            <a:spLocks noGrp="1"/>
          </p:cNvSpPr>
          <p:nvPr>
            <p:ph idx="1"/>
          </p:nvPr>
        </p:nvSpPr>
        <p:spPr/>
        <p:txBody>
          <a:bodyPr/>
          <a:lstStyle/>
          <a:p>
            <a:r>
              <a:rPr lang="en-US" b="1" dirty="0" smtClean="0">
                <a:solidFill>
                  <a:srgbClr val="FFFF00"/>
                </a:solidFill>
              </a:rPr>
              <a:t>Guidance point 13</a:t>
            </a:r>
          </a:p>
          <a:p>
            <a:pPr lvl="1"/>
            <a:endParaRPr lang="en-US" dirty="0" smtClean="0"/>
          </a:p>
          <a:p>
            <a:pPr lvl="1"/>
            <a:r>
              <a:rPr lang="en-US" dirty="0" smtClean="0"/>
              <a:t>Study participants should be provided with access to “all state of the art risk reduction methods”</a:t>
            </a:r>
          </a:p>
          <a:p>
            <a:pPr lvl="1"/>
            <a:r>
              <a:rPr lang="en-US" dirty="0" smtClean="0"/>
              <a:t>“New methods should be added….as they are scientifically validated or approved by the relevant authorities”</a:t>
            </a:r>
          </a:p>
          <a:p>
            <a:endParaRPr lang="en-US" dirty="0"/>
          </a:p>
        </p:txBody>
      </p:sp>
    </p:spTree>
    <p:extLst>
      <p:ext uri="{BB962C8B-B14F-4D97-AF65-F5344CB8AC3E}">
        <p14:creationId xmlns:p14="http://schemas.microsoft.com/office/powerpoint/2010/main" val="3373624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953000" y="1981200"/>
            <a:ext cx="3773425" cy="2971800"/>
          </a:xfrm>
        </p:spPr>
        <p:txBody>
          <a:bodyPr/>
          <a:lstStyle/>
          <a:p>
            <a:r>
              <a:rPr lang="en-US" dirty="0"/>
              <a:t>P</a:t>
            </a:r>
            <a:r>
              <a:rPr lang="en-US" dirty="0" smtClean="0"/>
              <a:t>roviding prevention methods in the context of the trial addresses </a:t>
            </a:r>
            <a:r>
              <a:rPr lang="en-US" u="sng" dirty="0" smtClean="0"/>
              <a:t>background risks </a:t>
            </a:r>
            <a:r>
              <a:rPr lang="en-US" dirty="0" smtClean="0"/>
              <a:t>(not risks of the trial itself)</a:t>
            </a:r>
          </a:p>
          <a:p>
            <a:r>
              <a:rPr lang="en-US" dirty="0" smtClean="0"/>
              <a:t>The extent and nature of the obligation to address background risk can be difficult to define </a:t>
            </a:r>
            <a:endParaRPr lang="en-US" dirty="0"/>
          </a:p>
        </p:txBody>
      </p:sp>
      <p:sp>
        <p:nvSpPr>
          <p:cNvPr id="2" name="Title 1"/>
          <p:cNvSpPr>
            <a:spLocks noGrp="1"/>
          </p:cNvSpPr>
          <p:nvPr>
            <p:ph type="title" idx="4294967295"/>
          </p:nvPr>
        </p:nvSpPr>
        <p:spPr>
          <a:xfrm>
            <a:off x="533400" y="152400"/>
            <a:ext cx="8229600" cy="1249362"/>
          </a:xfrm>
        </p:spPr>
        <p:txBody>
          <a:bodyPr/>
          <a:lstStyle/>
          <a:p>
            <a:r>
              <a:rPr lang="en-US" dirty="0" smtClean="0"/>
              <a:t>Standard of prevention continued</a:t>
            </a:r>
            <a:endParaRPr lang="en-US" dirty="0"/>
          </a:p>
        </p:txBody>
      </p:sp>
      <p:pic>
        <p:nvPicPr>
          <p:cNvPr id="6" name="Picture 5"/>
          <p:cNvPicPr>
            <a:picLocks noChangeAspect="1"/>
          </p:cNvPicPr>
          <p:nvPr/>
        </p:nvPicPr>
        <p:blipFill rotWithShape="1">
          <a:blip r:embed="rId2"/>
          <a:srcRect t="-25722" b="25722"/>
          <a:stretch/>
        </p:blipFill>
        <p:spPr>
          <a:xfrm>
            <a:off x="457200" y="-29047"/>
            <a:ext cx="4205037" cy="6391656"/>
          </a:xfrm>
          <a:prstGeom prst="rect">
            <a:avLst/>
          </a:prstGeom>
        </p:spPr>
      </p:pic>
    </p:spTree>
    <p:extLst>
      <p:ext uri="{BB962C8B-B14F-4D97-AF65-F5344CB8AC3E}">
        <p14:creationId xmlns:p14="http://schemas.microsoft.com/office/powerpoint/2010/main" val="149130049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Researchers’ obligations regarding welfare of study participants</a:t>
            </a:r>
          </a:p>
        </p:txBody>
      </p:sp>
      <p:sp>
        <p:nvSpPr>
          <p:cNvPr id="5" name="Content Placeholder 4"/>
          <p:cNvSpPr>
            <a:spLocks noGrp="1"/>
          </p:cNvSpPr>
          <p:nvPr>
            <p:ph sz="half" idx="1"/>
          </p:nvPr>
        </p:nvSpPr>
        <p:spPr/>
        <p:txBody>
          <a:bodyPr/>
          <a:lstStyle/>
          <a:p>
            <a:pPr marL="914400" lvl="2" indent="0">
              <a:buNone/>
            </a:pPr>
            <a:endParaRPr lang="en-US" dirty="0"/>
          </a:p>
          <a:p>
            <a:pPr marL="914400" lvl="2" indent="0">
              <a:buNone/>
            </a:pPr>
            <a:r>
              <a:rPr lang="en-US" b="1" dirty="0">
                <a:solidFill>
                  <a:srgbClr val="FFFF00"/>
                </a:solidFill>
              </a:rPr>
              <a:t>Beneficence </a:t>
            </a:r>
          </a:p>
          <a:p>
            <a:pPr lvl="3" indent="0"/>
            <a:r>
              <a:rPr lang="en-US" dirty="0"/>
              <a:t>general duty to do good for others</a:t>
            </a:r>
          </a:p>
          <a:p>
            <a:pPr marL="914400" lvl="2" indent="0">
              <a:buNone/>
            </a:pPr>
            <a:r>
              <a:rPr lang="en-US" b="1" dirty="0" smtClean="0">
                <a:solidFill>
                  <a:srgbClr val="FFFF00"/>
                </a:solidFill>
              </a:rPr>
              <a:t>Doctor</a:t>
            </a:r>
            <a:r>
              <a:rPr lang="en-US" b="1" dirty="0">
                <a:solidFill>
                  <a:srgbClr val="FFFF00"/>
                </a:solidFill>
              </a:rPr>
              <a:t>/patient relationship</a:t>
            </a:r>
          </a:p>
          <a:p>
            <a:pPr lvl="3"/>
            <a:r>
              <a:rPr lang="en-US" dirty="0"/>
              <a:t>or analogous researcher/participant relationship; </a:t>
            </a:r>
          </a:p>
          <a:p>
            <a:pPr marL="914400" lvl="2" indent="0">
              <a:buNone/>
            </a:pPr>
            <a:r>
              <a:rPr lang="en-US" b="1" dirty="0" smtClean="0">
                <a:solidFill>
                  <a:srgbClr val="FFFF00"/>
                </a:solidFill>
              </a:rPr>
              <a:t>Instrumental </a:t>
            </a:r>
            <a:r>
              <a:rPr lang="en-US" b="1" dirty="0">
                <a:solidFill>
                  <a:srgbClr val="FFFF00"/>
                </a:solidFill>
              </a:rPr>
              <a:t>reasons </a:t>
            </a:r>
          </a:p>
          <a:p>
            <a:pPr lvl="3"/>
            <a:r>
              <a:rPr lang="en-US" dirty="0"/>
              <a:t>Importance of trust and good will</a:t>
            </a:r>
          </a:p>
          <a:p>
            <a:endParaRPr lang="en-US" dirty="0"/>
          </a:p>
        </p:txBody>
      </p:sp>
      <p:sp>
        <p:nvSpPr>
          <p:cNvPr id="6" name="Content Placeholder 5"/>
          <p:cNvSpPr>
            <a:spLocks noGrp="1"/>
          </p:cNvSpPr>
          <p:nvPr>
            <p:ph sz="half" idx="2"/>
          </p:nvPr>
        </p:nvSpPr>
        <p:spPr/>
        <p:txBody>
          <a:bodyPr/>
          <a:lstStyle/>
          <a:p>
            <a:pPr marL="914400" lvl="2" indent="0">
              <a:buNone/>
            </a:pPr>
            <a:endParaRPr lang="en-US" dirty="0" smtClean="0"/>
          </a:p>
          <a:p>
            <a:pPr marL="914400" lvl="2" indent="0">
              <a:buNone/>
            </a:pPr>
            <a:r>
              <a:rPr lang="en-US" b="1" dirty="0" smtClean="0">
                <a:solidFill>
                  <a:srgbClr val="FFFF00"/>
                </a:solidFill>
              </a:rPr>
              <a:t>Reciprocity</a:t>
            </a:r>
            <a:endParaRPr lang="en-US" b="1" dirty="0">
              <a:solidFill>
                <a:srgbClr val="FFFF00"/>
              </a:solidFill>
            </a:endParaRPr>
          </a:p>
          <a:p>
            <a:pPr lvl="3"/>
            <a:r>
              <a:rPr lang="en-US" dirty="0"/>
              <a:t>participants contribute to science for the greater good, and may be owed something in return</a:t>
            </a:r>
          </a:p>
          <a:p>
            <a:pPr marL="914400" lvl="2" indent="0">
              <a:buNone/>
            </a:pPr>
            <a:r>
              <a:rPr lang="en-US" b="1" dirty="0">
                <a:solidFill>
                  <a:srgbClr val="FFFF00"/>
                </a:solidFill>
              </a:rPr>
              <a:t>Non-exploitation</a:t>
            </a:r>
          </a:p>
          <a:p>
            <a:pPr lvl="3"/>
            <a:r>
              <a:rPr lang="en-US" dirty="0"/>
              <a:t>do not use adverse circumstances of one group (e.g. high HIV risk with poor access to care) to benefit others</a:t>
            </a:r>
          </a:p>
          <a:p>
            <a:endParaRPr lang="en-US" dirty="0"/>
          </a:p>
        </p:txBody>
      </p:sp>
    </p:spTree>
    <p:extLst>
      <p:ext uri="{BB962C8B-B14F-4D97-AF65-F5344CB8AC3E}">
        <p14:creationId xmlns:p14="http://schemas.microsoft.com/office/powerpoint/2010/main" val="33607544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ssic Photo Album">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70000"/>
                <a:satMod val="350000"/>
              </a:schemeClr>
            </a:gs>
          </a:gsLst>
          <a:path path="circle">
            <a:fillToRect l="51000" t="-20000" r="200000" b="100000"/>
          </a:path>
        </a:gradFill>
        <a:blipFill>
          <a:blip xmlns:r="http://schemas.openxmlformats.org/officeDocument/2006/relationships" r:embed="rId1">
            <a:duotone>
              <a:schemeClr val="phClr">
                <a:shade val="25000"/>
                <a:satMod val="350000"/>
              </a:schemeClr>
              <a:schemeClr val="phClr">
                <a:tint val="83000"/>
                <a:satMod val="115000"/>
              </a:schemeClr>
            </a:duotone>
          </a:blip>
          <a:tile tx="0" ty="0" sx="120000" sy="120000" flip="xy"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Classic Photo Album.potx</Template>
  <TotalTime>0</TotalTime>
  <Words>846</Words>
  <Application>Microsoft Office PowerPoint</Application>
  <PresentationFormat>On-screen Show (4:3)</PresentationFormat>
  <Paragraphs>129</Paragraphs>
  <Slides>26</Slides>
  <Notes>2</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0" baseType="lpstr">
      <vt:lpstr>Calibri</vt:lpstr>
      <vt:lpstr>Century Schoolbook</vt:lpstr>
      <vt:lpstr>Classic Photo Album</vt:lpstr>
      <vt:lpstr>Document</vt:lpstr>
      <vt:lpstr>Ethical issues  in hiv prevention trials</vt:lpstr>
      <vt:lpstr>Disclaimer </vt:lpstr>
      <vt:lpstr>What makes clinical research ethical?</vt:lpstr>
      <vt:lpstr>Key design questions in HIV prevention trials</vt:lpstr>
      <vt:lpstr>Ethical Guidelines</vt:lpstr>
      <vt:lpstr>Ethical Guidelines</vt:lpstr>
      <vt:lpstr>UNAIDS ethical considerations in biomedical hiv prevention trials </vt:lpstr>
      <vt:lpstr>Standard of prevention continued</vt:lpstr>
      <vt:lpstr>Researchers’ obligations regarding welfare of study participants</vt:lpstr>
      <vt:lpstr>Default position</vt:lpstr>
      <vt:lpstr>PowerPoint Presentation</vt:lpstr>
      <vt:lpstr>Developing a framework for considering trial designs</vt:lpstr>
      <vt:lpstr>PowerPoint Presentation</vt:lpstr>
      <vt:lpstr>PowerPoint Presentation</vt:lpstr>
      <vt:lpstr>exploring interaction of ethical domains using two examples</vt:lpstr>
      <vt:lpstr>PowerPoint Presentation</vt:lpstr>
      <vt:lpstr>PowerPoint Presentation</vt:lpstr>
      <vt:lpstr>PowerPoint Presentation</vt:lpstr>
      <vt:lpstr>Increasing challenges of efficacy trials</vt:lpstr>
      <vt:lpstr>One way to think about social value in efficacy trials</vt:lpstr>
      <vt:lpstr>PowerPoint Presentation</vt:lpstr>
      <vt:lpstr>Probability of the information affecting decision</vt:lpstr>
      <vt:lpstr>Who weighs in on which trials are more important?</vt:lpstr>
      <vt:lpstr>Behavioral science and biomedical trials</vt:lpstr>
      <vt:lpstr>messaging</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2010-02-01T21:16:09Z</dcterms:created>
  <dcterms:modified xsi:type="dcterms:W3CDTF">2019-09-24T17:11:13Z</dcterms:modified>
</cp:coreProperties>
</file>